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9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0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1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4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6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7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18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9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20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21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22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23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24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30"/>
  </p:notesMasterIdLst>
  <p:sldIdLst>
    <p:sldId id="256" r:id="rId3"/>
    <p:sldId id="259" r:id="rId4"/>
    <p:sldId id="263" r:id="rId5"/>
    <p:sldId id="269" r:id="rId6"/>
    <p:sldId id="392" r:id="rId7"/>
    <p:sldId id="351" r:id="rId8"/>
    <p:sldId id="374" r:id="rId9"/>
    <p:sldId id="375" r:id="rId10"/>
    <p:sldId id="376" r:id="rId11"/>
    <p:sldId id="377" r:id="rId12"/>
    <p:sldId id="378" r:id="rId13"/>
    <p:sldId id="382" r:id="rId14"/>
    <p:sldId id="383" r:id="rId15"/>
    <p:sldId id="384" r:id="rId16"/>
    <p:sldId id="393" r:id="rId17"/>
    <p:sldId id="391" r:id="rId18"/>
    <p:sldId id="395" r:id="rId19"/>
    <p:sldId id="396" r:id="rId20"/>
    <p:sldId id="415" r:id="rId21"/>
    <p:sldId id="385" r:id="rId22"/>
    <p:sldId id="398" r:id="rId23"/>
    <p:sldId id="389" r:id="rId24"/>
    <p:sldId id="399" r:id="rId25"/>
    <p:sldId id="387" r:id="rId26"/>
    <p:sldId id="388" r:id="rId27"/>
    <p:sldId id="401" r:id="rId28"/>
    <p:sldId id="358" r:id="rId29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3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0">
          <p15:clr>
            <a:srgbClr val="A4A3A4"/>
          </p15:clr>
        </p15:guide>
        <p15:guide id="4" pos="476">
          <p15:clr>
            <a:srgbClr val="A4A3A4"/>
          </p15:clr>
        </p15:guide>
        <p15:guide id="5" pos="2009">
          <p15:clr>
            <a:srgbClr val="A4A3A4"/>
          </p15:clr>
        </p15:guide>
        <p15:guide id="6" pos="4217">
          <p15:clr>
            <a:srgbClr val="A4A3A4"/>
          </p15:clr>
        </p15:guide>
        <p15:guide id="7" orient="horz" pos="2048">
          <p15:clr>
            <a:srgbClr val="A4A3A4"/>
          </p15:clr>
        </p15:guide>
        <p15:guide id="8" orient="horz" pos="11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393A3B"/>
    <a:srgbClr val="DB4527"/>
    <a:srgbClr val="E83452"/>
    <a:srgbClr val="D11838"/>
    <a:srgbClr val="B4BCC2"/>
    <a:srgbClr val="AD0A1D"/>
    <a:srgbClr val="19191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144" y="546"/>
      </p:cViewPr>
      <p:guideLst>
        <p:guide orient="horz" pos="1735"/>
        <p:guide pos="2880"/>
        <p:guide orient="horz" pos="250"/>
        <p:guide pos="476"/>
        <p:guide pos="2009"/>
        <p:guide pos="4217"/>
        <p:guide orient="horz" pos="2048"/>
        <p:guide orient="horz" pos="11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23E04-7314-4AB1-9B00-DA72160D22AB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F04E3-D9F8-4490-893C-1696311C48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04E3-D9F8-4490-893C-1696311C48C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-2286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471"/>
            <a:ext cx="3276600" cy="2312673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81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089"/>
            <a:ext cx="3383973" cy="32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8938"/>
            <a:ext cx="3383973" cy="17133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6" y="3613369"/>
            <a:ext cx="3366029" cy="11526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-2286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"/>
            <a:ext cx="9144000" cy="5139559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-1971"/>
            <a:ext cx="9144000" cy="51435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1" t="29972" b="6132"/>
          <a:stretch>
            <a:fillRect/>
          </a:stretch>
        </p:blipFill>
        <p:spPr>
          <a:xfrm>
            <a:off x="5702300" y="1409700"/>
            <a:ext cx="3441700" cy="37338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356600" y="4660900"/>
            <a:ext cx="5564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i="1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logo</a:t>
            </a:r>
            <a:endParaRPr lang="zh-CN" altLang="en-US" i="1"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"/>
            <a:ext cx="9144000" cy="5139559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-1971"/>
            <a:ext cx="9144000" cy="51435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471"/>
            <a:ext cx="3276600" cy="2312673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81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089"/>
            <a:ext cx="3383973" cy="32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8938"/>
            <a:ext cx="3383973" cy="17133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6" y="3613369"/>
            <a:ext cx="3366029" cy="11526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1" t="29972" b="6132"/>
          <a:stretch>
            <a:fillRect/>
          </a:stretch>
        </p:blipFill>
        <p:spPr>
          <a:xfrm>
            <a:off x="5702300" y="1409700"/>
            <a:ext cx="3441700" cy="37338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356600" y="4660900"/>
            <a:ext cx="5564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i="1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logo</a:t>
            </a:r>
            <a:endParaRPr lang="zh-CN" altLang="en-US" i="1"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/>
        </p:nvGraphicFramePr>
        <p:xfrm>
          <a:off x="0" y="-442026"/>
          <a:ext cx="33463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B452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93A3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D0A1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B4BCC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9191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0A47B-AD3F-48B6-9F96-82E8D2C3780F}" type="datetimeFigureOut">
              <a:rPr lang="zh-CN" altLang="en-US" smtClean="0"/>
              <a:t>2020/03/31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A1576-31B0-4AEE-9B19-81AF634B8066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/>
        </p:nvGraphicFramePr>
        <p:xfrm>
          <a:off x="0" y="-442026"/>
          <a:ext cx="33463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B452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93A3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D0A1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B4BCC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9191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slide" Target="slide15.xml"/><Relationship Id="rId3" Type="http://schemas.openxmlformats.org/officeDocument/2006/relationships/tags" Target="../tags/tag64.xml"/><Relationship Id="rId21" Type="http://schemas.openxmlformats.org/officeDocument/2006/relationships/image" Target="../media/image15.png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notesSlide" Target="../notesSlides/notesSlide10.xml"/><Relationship Id="rId2" Type="http://schemas.openxmlformats.org/officeDocument/2006/relationships/tags" Target="../tags/tag6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4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19" Type="http://schemas.openxmlformats.org/officeDocument/2006/relationships/image" Target="../media/image5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slide" Target="slide9.xml"/><Relationship Id="rId3" Type="http://schemas.openxmlformats.org/officeDocument/2006/relationships/tags" Target="../tags/tag79.xml"/><Relationship Id="rId21" Type="http://schemas.openxmlformats.org/officeDocument/2006/relationships/image" Target="../media/image18.jp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notesSlide" Target="../notesSlides/notesSlide11.xml"/><Relationship Id="rId2" Type="http://schemas.openxmlformats.org/officeDocument/2006/relationships/tags" Target="../tags/tag78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7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19" Type="http://schemas.openxmlformats.org/officeDocument/2006/relationships/image" Target="../media/image5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slide" Target="slide15.xml"/><Relationship Id="rId3" Type="http://schemas.openxmlformats.org/officeDocument/2006/relationships/tags" Target="../tags/tag94.xml"/><Relationship Id="rId21" Type="http://schemas.openxmlformats.org/officeDocument/2006/relationships/image" Target="../media/image20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9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9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10" Type="http://schemas.openxmlformats.org/officeDocument/2006/relationships/tags" Target="../tags/tag101.xml"/><Relationship Id="rId19" Type="http://schemas.openxmlformats.org/officeDocument/2006/relationships/image" Target="../media/image5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image" Target="../media/image5.png"/><Relationship Id="rId3" Type="http://schemas.openxmlformats.org/officeDocument/2006/relationships/tags" Target="../tags/tag109.xml"/><Relationship Id="rId21" Type="http://schemas.openxmlformats.org/officeDocument/2006/relationships/image" Target="../media/image23.png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108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22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10" Type="http://schemas.openxmlformats.org/officeDocument/2006/relationships/tags" Target="../tags/tag116.xml"/><Relationship Id="rId19" Type="http://schemas.openxmlformats.org/officeDocument/2006/relationships/image" Target="../media/image21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slide" Target="slide15.xml"/><Relationship Id="rId3" Type="http://schemas.openxmlformats.org/officeDocument/2006/relationships/tags" Target="../tags/tag124.xml"/><Relationship Id="rId21" Type="http://schemas.openxmlformats.org/officeDocument/2006/relationships/image" Target="../media/image25.png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notesSlide" Target="../notesSlides/notesSlide14.xml"/><Relationship Id="rId2" Type="http://schemas.openxmlformats.org/officeDocument/2006/relationships/tags" Target="../tags/tag12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24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10" Type="http://schemas.openxmlformats.org/officeDocument/2006/relationships/tags" Target="../tags/tag131.xml"/><Relationship Id="rId19" Type="http://schemas.openxmlformats.org/officeDocument/2006/relationships/image" Target="../media/image5.pn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slide" Target="slide11.xml"/><Relationship Id="rId3" Type="http://schemas.openxmlformats.org/officeDocument/2006/relationships/tags" Target="../tags/tag139.xml"/><Relationship Id="rId21" Type="http://schemas.openxmlformats.org/officeDocument/2006/relationships/image" Target="../media/image5.png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notesSlide" Target="../notesSlides/notesSlide15.xml"/><Relationship Id="rId2" Type="http://schemas.openxmlformats.org/officeDocument/2006/relationships/tags" Target="../tags/tag138.xml"/><Relationship Id="rId16" Type="http://schemas.openxmlformats.org/officeDocument/2006/relationships/slideLayout" Target="../slideLayouts/slideLayout17.xml"/><Relationship Id="rId20" Type="http://schemas.openxmlformats.org/officeDocument/2006/relationships/slide" Target="slide15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24" Type="http://schemas.openxmlformats.org/officeDocument/2006/relationships/image" Target="../media/image27.png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23" Type="http://schemas.openxmlformats.org/officeDocument/2006/relationships/slide" Target="slide12.xml"/><Relationship Id="rId10" Type="http://schemas.openxmlformats.org/officeDocument/2006/relationships/tags" Target="../tags/tag146.xml"/><Relationship Id="rId19" Type="http://schemas.openxmlformats.org/officeDocument/2006/relationships/slide" Target="slide10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18" Type="http://schemas.openxmlformats.org/officeDocument/2006/relationships/image" Target="../media/image28.png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notesSlide" Target="../notesSlides/notesSlide16.xml"/><Relationship Id="rId2" Type="http://schemas.openxmlformats.org/officeDocument/2006/relationships/tags" Target="../tags/tag153.xml"/><Relationship Id="rId16" Type="http://schemas.openxmlformats.org/officeDocument/2006/relationships/slideLayout" Target="../slideLayouts/slideLayout2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tags" Target="../tags/tag166.xml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tags" Target="../tags/tag16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image" Target="../media/image5.png"/><Relationship Id="rId3" Type="http://schemas.openxmlformats.org/officeDocument/2006/relationships/tags" Target="../tags/tag169.xml"/><Relationship Id="rId21" Type="http://schemas.openxmlformats.org/officeDocument/2006/relationships/image" Target="../media/image31.png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notesSlide" Target="../notesSlides/notesSlide17.xml"/><Relationship Id="rId2" Type="http://schemas.openxmlformats.org/officeDocument/2006/relationships/tags" Target="../tags/tag168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0.pn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10" Type="http://schemas.openxmlformats.org/officeDocument/2006/relationships/tags" Target="../tags/tag176.xml"/><Relationship Id="rId19" Type="http://schemas.openxmlformats.org/officeDocument/2006/relationships/image" Target="../media/image29.pn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tags" Target="../tags/tag194.xml"/><Relationship Id="rId18" Type="http://schemas.openxmlformats.org/officeDocument/2006/relationships/image" Target="../media/image5.png"/><Relationship Id="rId3" Type="http://schemas.openxmlformats.org/officeDocument/2006/relationships/tags" Target="../tags/tag184.xml"/><Relationship Id="rId21" Type="http://schemas.openxmlformats.org/officeDocument/2006/relationships/image" Target="../media/image28.png"/><Relationship Id="rId7" Type="http://schemas.openxmlformats.org/officeDocument/2006/relationships/tags" Target="../tags/tag188.xml"/><Relationship Id="rId12" Type="http://schemas.openxmlformats.org/officeDocument/2006/relationships/tags" Target="../tags/tag193.xml"/><Relationship Id="rId17" Type="http://schemas.openxmlformats.org/officeDocument/2006/relationships/notesSlide" Target="../notesSlides/notesSlide18.xml"/><Relationship Id="rId2" Type="http://schemas.openxmlformats.org/officeDocument/2006/relationships/tags" Target="../tags/tag18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3.png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5" Type="http://schemas.openxmlformats.org/officeDocument/2006/relationships/tags" Target="../tags/tag196.xml"/><Relationship Id="rId10" Type="http://schemas.openxmlformats.org/officeDocument/2006/relationships/tags" Target="../tags/tag191.xml"/><Relationship Id="rId19" Type="http://schemas.openxmlformats.org/officeDocument/2006/relationships/image" Target="../media/image32.png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tags" Target="../tags/tag19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tags" Target="../tags/tag209.xml"/><Relationship Id="rId18" Type="http://schemas.openxmlformats.org/officeDocument/2006/relationships/image" Target="../media/image34.png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17" Type="http://schemas.openxmlformats.org/officeDocument/2006/relationships/notesSlide" Target="../notesSlides/notesSlide19.xml"/><Relationship Id="rId2" Type="http://schemas.openxmlformats.org/officeDocument/2006/relationships/tags" Target="../tags/tag198.xml"/><Relationship Id="rId16" Type="http://schemas.openxmlformats.org/officeDocument/2006/relationships/slideLayout" Target="../slideLayouts/slideLayout9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5" Type="http://schemas.openxmlformats.org/officeDocument/2006/relationships/tags" Target="../tags/tag201.xml"/><Relationship Id="rId15" Type="http://schemas.openxmlformats.org/officeDocument/2006/relationships/tags" Target="../tags/tag211.xml"/><Relationship Id="rId10" Type="http://schemas.openxmlformats.org/officeDocument/2006/relationships/tags" Target="../tags/tag206.xml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tags" Target="../tags/tag2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18" Type="http://schemas.openxmlformats.org/officeDocument/2006/relationships/image" Target="../media/image5.png"/><Relationship Id="rId3" Type="http://schemas.openxmlformats.org/officeDocument/2006/relationships/tags" Target="../tags/tag214.xml"/><Relationship Id="rId21" Type="http://schemas.openxmlformats.org/officeDocument/2006/relationships/image" Target="../media/image37.png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notesSlide" Target="../notesSlides/notesSlide20.xml"/><Relationship Id="rId2" Type="http://schemas.openxmlformats.org/officeDocument/2006/relationships/tags" Target="../tags/tag21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6.png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5" Type="http://schemas.openxmlformats.org/officeDocument/2006/relationships/tags" Target="../tags/tag226.xml"/><Relationship Id="rId10" Type="http://schemas.openxmlformats.org/officeDocument/2006/relationships/tags" Target="../tags/tag221.xml"/><Relationship Id="rId19" Type="http://schemas.openxmlformats.org/officeDocument/2006/relationships/image" Target="../media/image35.png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tags" Target="../tags/tag239.xml"/><Relationship Id="rId18" Type="http://schemas.openxmlformats.org/officeDocument/2006/relationships/image" Target="../media/image5.png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tags" Target="../tags/tag238.xml"/><Relationship Id="rId17" Type="http://schemas.openxmlformats.org/officeDocument/2006/relationships/notesSlide" Target="../notesSlides/notesSlide21.xml"/><Relationship Id="rId2" Type="http://schemas.openxmlformats.org/officeDocument/2006/relationships/tags" Target="../tags/tag228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9.png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5" Type="http://schemas.openxmlformats.org/officeDocument/2006/relationships/tags" Target="../tags/tag231.xml"/><Relationship Id="rId15" Type="http://schemas.openxmlformats.org/officeDocument/2006/relationships/tags" Target="../tags/tag241.xml"/><Relationship Id="rId10" Type="http://schemas.openxmlformats.org/officeDocument/2006/relationships/tags" Target="../tags/tag236.xml"/><Relationship Id="rId19" Type="http://schemas.openxmlformats.org/officeDocument/2006/relationships/image" Target="../media/image38.png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tags" Target="../tags/tag24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13" Type="http://schemas.openxmlformats.org/officeDocument/2006/relationships/tags" Target="../tags/tag254.xml"/><Relationship Id="rId18" Type="http://schemas.openxmlformats.org/officeDocument/2006/relationships/image" Target="../media/image5.png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12" Type="http://schemas.openxmlformats.org/officeDocument/2006/relationships/tags" Target="../tags/tag253.xml"/><Relationship Id="rId17" Type="http://schemas.openxmlformats.org/officeDocument/2006/relationships/notesSlide" Target="../notesSlides/notesSlide22.xml"/><Relationship Id="rId2" Type="http://schemas.openxmlformats.org/officeDocument/2006/relationships/tags" Target="../tags/tag24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4.png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tags" Target="../tags/tag252.xml"/><Relationship Id="rId5" Type="http://schemas.openxmlformats.org/officeDocument/2006/relationships/tags" Target="../tags/tag246.xml"/><Relationship Id="rId15" Type="http://schemas.openxmlformats.org/officeDocument/2006/relationships/tags" Target="../tags/tag256.xml"/><Relationship Id="rId10" Type="http://schemas.openxmlformats.org/officeDocument/2006/relationships/tags" Target="../tags/tag251.xml"/><Relationship Id="rId19" Type="http://schemas.openxmlformats.org/officeDocument/2006/relationships/image" Target="../media/image40.png"/><Relationship Id="rId4" Type="http://schemas.openxmlformats.org/officeDocument/2006/relationships/tags" Target="../tags/tag245.xml"/><Relationship Id="rId9" Type="http://schemas.openxmlformats.org/officeDocument/2006/relationships/tags" Target="../tags/tag250.xml"/><Relationship Id="rId14" Type="http://schemas.openxmlformats.org/officeDocument/2006/relationships/tags" Target="../tags/tag25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image" Target="../media/image5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notesSlide" Target="../notesSlides/notesSlide23.xml"/><Relationship Id="rId2" Type="http://schemas.openxmlformats.org/officeDocument/2006/relationships/tags" Target="../tags/tag258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42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tags" Target="../tags/tag271.xml"/><Relationship Id="rId10" Type="http://schemas.openxmlformats.org/officeDocument/2006/relationships/tags" Target="../tags/tag266.xml"/><Relationship Id="rId19" Type="http://schemas.openxmlformats.org/officeDocument/2006/relationships/image" Target="../media/image41.png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image" Target="../media/image5.png"/><Relationship Id="rId3" Type="http://schemas.openxmlformats.org/officeDocument/2006/relationships/tags" Target="../tags/tag274.xml"/><Relationship Id="rId21" Type="http://schemas.openxmlformats.org/officeDocument/2006/relationships/image" Target="../media/image45.jpeg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notesSlide" Target="../notesSlides/notesSlide24.xml"/><Relationship Id="rId2" Type="http://schemas.openxmlformats.org/officeDocument/2006/relationships/tags" Target="../tags/tag27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44.jpeg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5" Type="http://schemas.openxmlformats.org/officeDocument/2006/relationships/tags" Target="../tags/tag276.xml"/><Relationship Id="rId15" Type="http://schemas.openxmlformats.org/officeDocument/2006/relationships/tags" Target="../tags/tag286.xml"/><Relationship Id="rId10" Type="http://schemas.openxmlformats.org/officeDocument/2006/relationships/tags" Target="../tags/tag281.xml"/><Relationship Id="rId19" Type="http://schemas.openxmlformats.org/officeDocument/2006/relationships/image" Target="../media/image43.png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Relationship Id="rId22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13" Type="http://schemas.openxmlformats.org/officeDocument/2006/relationships/tags" Target="../tags/tag299.xml"/><Relationship Id="rId18" Type="http://schemas.openxmlformats.org/officeDocument/2006/relationships/image" Target="../media/image5.png"/><Relationship Id="rId3" Type="http://schemas.openxmlformats.org/officeDocument/2006/relationships/tags" Target="../tags/tag289.xml"/><Relationship Id="rId7" Type="http://schemas.openxmlformats.org/officeDocument/2006/relationships/tags" Target="../tags/tag293.xml"/><Relationship Id="rId12" Type="http://schemas.openxmlformats.org/officeDocument/2006/relationships/tags" Target="../tags/tag298.xml"/><Relationship Id="rId17" Type="http://schemas.openxmlformats.org/officeDocument/2006/relationships/notesSlide" Target="../notesSlides/notesSlide25.xml"/><Relationship Id="rId2" Type="http://schemas.openxmlformats.org/officeDocument/2006/relationships/tags" Target="../tags/tag288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48.jpeg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tags" Target="../tags/tag297.xml"/><Relationship Id="rId5" Type="http://schemas.openxmlformats.org/officeDocument/2006/relationships/tags" Target="../tags/tag291.xml"/><Relationship Id="rId15" Type="http://schemas.openxmlformats.org/officeDocument/2006/relationships/tags" Target="../tags/tag301.xml"/><Relationship Id="rId10" Type="http://schemas.openxmlformats.org/officeDocument/2006/relationships/tags" Target="../tags/tag296.xml"/><Relationship Id="rId19" Type="http://schemas.openxmlformats.org/officeDocument/2006/relationships/image" Target="../media/image47.png"/><Relationship Id="rId4" Type="http://schemas.openxmlformats.org/officeDocument/2006/relationships/tags" Target="../tags/tag290.xml"/><Relationship Id="rId9" Type="http://schemas.openxmlformats.org/officeDocument/2006/relationships/tags" Target="../tags/tag295.xml"/><Relationship Id="rId14" Type="http://schemas.openxmlformats.org/officeDocument/2006/relationships/tags" Target="../tags/tag30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" Target="slide7.xml"/><Relationship Id="rId3" Type="http://schemas.openxmlformats.org/officeDocument/2006/relationships/tags" Target="../tags/tag4.xml"/><Relationship Id="rId21" Type="http://schemas.openxmlformats.org/officeDocument/2006/relationships/image" Target="../media/image8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3.xml"/><Relationship Id="rId20" Type="http://schemas.openxmlformats.org/officeDocument/2006/relationships/image" Target="../media/image5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" Target="slide9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slide" Target="slide8.xml"/><Relationship Id="rId3" Type="http://schemas.openxmlformats.org/officeDocument/2006/relationships/tags" Target="../tags/tag19.xml"/><Relationship Id="rId21" Type="http://schemas.openxmlformats.org/officeDocument/2006/relationships/image" Target="../media/image10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18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9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10" Type="http://schemas.openxmlformats.org/officeDocument/2006/relationships/tags" Target="../tags/tag26.xml"/><Relationship Id="rId19" Type="http://schemas.openxmlformats.org/officeDocument/2006/relationships/image" Target="../media/image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slide" Target="slide6.xml"/><Relationship Id="rId3" Type="http://schemas.openxmlformats.org/officeDocument/2006/relationships/tags" Target="../tags/tag34.xml"/><Relationship Id="rId21" Type="http://schemas.openxmlformats.org/officeDocument/2006/relationships/image" Target="../media/image12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notesSlide" Target="../notesSlides/notesSlide8.xml"/><Relationship Id="rId2" Type="http://schemas.openxmlformats.org/officeDocument/2006/relationships/tags" Target="../tags/tag3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1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10" Type="http://schemas.openxmlformats.org/officeDocument/2006/relationships/tags" Target="../tags/tag41.xml"/><Relationship Id="rId19" Type="http://schemas.openxmlformats.org/officeDocument/2006/relationships/image" Target="../media/image5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slide" Target="slide11.xml"/><Relationship Id="rId3" Type="http://schemas.openxmlformats.org/officeDocument/2006/relationships/tags" Target="../tags/tag49.xml"/><Relationship Id="rId21" Type="http://schemas.openxmlformats.org/officeDocument/2006/relationships/image" Target="../media/image5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notesSlide" Target="../notesSlides/notesSlide9.xml"/><Relationship Id="rId2" Type="http://schemas.openxmlformats.org/officeDocument/2006/relationships/tags" Target="../tags/tag48.xml"/><Relationship Id="rId16" Type="http://schemas.openxmlformats.org/officeDocument/2006/relationships/slideLayout" Target="../slideLayouts/slideLayout17.xml"/><Relationship Id="rId20" Type="http://schemas.openxmlformats.org/officeDocument/2006/relationships/slide" Target="slide1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slide" Target="slide12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slide" Target="slide13.xml"/><Relationship Id="rId10" Type="http://schemas.openxmlformats.org/officeDocument/2006/relationships/tags" Target="../tags/tag56.xml"/><Relationship Id="rId19" Type="http://schemas.openxmlformats.org/officeDocument/2006/relationships/slide" Target="slide10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00330192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-1905"/>
            <a:ext cx="9142095" cy="514731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0" y="-442026"/>
          <a:ext cx="33463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B452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93A3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D0A1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B4BCC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9191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6" name="组合 25"/>
          <p:cNvGrpSpPr/>
          <p:nvPr/>
        </p:nvGrpSpPr>
        <p:grpSpPr>
          <a:xfrm flipV="1">
            <a:off x="2584576" y="858453"/>
            <a:ext cx="3974849" cy="3426595"/>
            <a:chOff x="2584576" y="858453"/>
            <a:chExt cx="3974849" cy="3426595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036066" y="858453"/>
              <a:ext cx="1071870" cy="924026"/>
            </a:xfrm>
            <a:custGeom>
              <a:avLst/>
              <a:gdLst>
                <a:gd name="connsiteX0" fmla="*/ 535935 w 1071870"/>
                <a:gd name="connsiteY0" fmla="*/ 0 h 924026"/>
                <a:gd name="connsiteX1" fmla="*/ 1071870 w 1071870"/>
                <a:gd name="connsiteY1" fmla="*/ 924026 h 924026"/>
                <a:gd name="connsiteX2" fmla="*/ 0 w 1071870"/>
                <a:gd name="connsiteY2" fmla="*/ 924026 h 924026"/>
                <a:gd name="connsiteX3" fmla="*/ 535935 w 1071870"/>
                <a:gd name="connsiteY3" fmla="*/ 0 h 924026"/>
                <a:gd name="connsiteX0-1" fmla="*/ 0 w 1071870"/>
                <a:gd name="connsiteY0-2" fmla="*/ 924026 h 1015466"/>
                <a:gd name="connsiteX1-3" fmla="*/ 535935 w 1071870"/>
                <a:gd name="connsiteY1-4" fmla="*/ 0 h 1015466"/>
                <a:gd name="connsiteX2-5" fmla="*/ 1071870 w 1071870"/>
                <a:gd name="connsiteY2-6" fmla="*/ 924026 h 1015466"/>
                <a:gd name="connsiteX3-7" fmla="*/ 91440 w 1071870"/>
                <a:gd name="connsiteY3-8" fmla="*/ 1015466 h 1015466"/>
                <a:gd name="connsiteX0-9" fmla="*/ 0 w 1071870"/>
                <a:gd name="connsiteY0-10" fmla="*/ 924026 h 1015466"/>
                <a:gd name="connsiteX1-11" fmla="*/ 535935 w 1071870"/>
                <a:gd name="connsiteY1-12" fmla="*/ 0 h 1015466"/>
                <a:gd name="connsiteX2-13" fmla="*/ 1071870 w 1071870"/>
                <a:gd name="connsiteY2-14" fmla="*/ 924026 h 1015466"/>
                <a:gd name="connsiteX3-15" fmla="*/ 91440 w 1071870"/>
                <a:gd name="connsiteY3-16" fmla="*/ 1015466 h 1015466"/>
                <a:gd name="connsiteX0-17" fmla="*/ 0 w 1071870"/>
                <a:gd name="connsiteY0-18" fmla="*/ 924026 h 924026"/>
                <a:gd name="connsiteX1-19" fmla="*/ 535935 w 1071870"/>
                <a:gd name="connsiteY1-20" fmla="*/ 0 h 924026"/>
                <a:gd name="connsiteX2-21" fmla="*/ 1071870 w 1071870"/>
                <a:gd name="connsiteY2-22" fmla="*/ 924026 h 9240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71870" h="924026">
                  <a:moveTo>
                    <a:pt x="0" y="924026"/>
                  </a:moveTo>
                  <a:lnTo>
                    <a:pt x="535935" y="0"/>
                  </a:lnTo>
                  <a:lnTo>
                    <a:pt x="1071870" y="924026"/>
                  </a:lnTo>
                </a:path>
              </a:pathLst>
            </a:custGeom>
            <a:noFill/>
            <a:ln w="25400">
              <a:solidFill>
                <a:srgbClr val="DB45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2584576" y="3361023"/>
              <a:ext cx="3974849" cy="924025"/>
            </a:xfrm>
            <a:custGeom>
              <a:avLst/>
              <a:gdLst>
                <a:gd name="connsiteX0" fmla="*/ 535935 w 3974849"/>
                <a:gd name="connsiteY0" fmla="*/ 0 h 924025"/>
                <a:gd name="connsiteX1" fmla="*/ 3438915 w 3974849"/>
                <a:gd name="connsiteY1" fmla="*/ 0 h 924025"/>
                <a:gd name="connsiteX2" fmla="*/ 3974849 w 3974849"/>
                <a:gd name="connsiteY2" fmla="*/ 924025 h 924025"/>
                <a:gd name="connsiteX3" fmla="*/ 0 w 3974849"/>
                <a:gd name="connsiteY3" fmla="*/ 924025 h 924025"/>
                <a:gd name="connsiteX4" fmla="*/ 535935 w 3974849"/>
                <a:gd name="connsiteY4" fmla="*/ 0 h 924025"/>
                <a:gd name="connsiteX0-1" fmla="*/ 3438915 w 3974849"/>
                <a:gd name="connsiteY0-2" fmla="*/ 0 h 924025"/>
                <a:gd name="connsiteX1-3" fmla="*/ 3974849 w 3974849"/>
                <a:gd name="connsiteY1-4" fmla="*/ 924025 h 924025"/>
                <a:gd name="connsiteX2-5" fmla="*/ 0 w 3974849"/>
                <a:gd name="connsiteY2-6" fmla="*/ 924025 h 924025"/>
                <a:gd name="connsiteX3-7" fmla="*/ 535935 w 3974849"/>
                <a:gd name="connsiteY3-8" fmla="*/ 0 h 924025"/>
                <a:gd name="connsiteX4-9" fmla="*/ 3530355 w 3974849"/>
                <a:gd name="connsiteY4-10" fmla="*/ 91440 h 924025"/>
                <a:gd name="connsiteX0-11" fmla="*/ 3438915 w 3974849"/>
                <a:gd name="connsiteY0-12" fmla="*/ 524577 h 1448602"/>
                <a:gd name="connsiteX1-13" fmla="*/ 3974849 w 3974849"/>
                <a:gd name="connsiteY1-14" fmla="*/ 1448602 h 1448602"/>
                <a:gd name="connsiteX2-15" fmla="*/ 0 w 3974849"/>
                <a:gd name="connsiteY2-16" fmla="*/ 1448602 h 1448602"/>
                <a:gd name="connsiteX3-17" fmla="*/ 535935 w 3974849"/>
                <a:gd name="connsiteY3-18" fmla="*/ 524577 h 1448602"/>
                <a:gd name="connsiteX4-19" fmla="*/ 3231971 w 3974849"/>
                <a:gd name="connsiteY4-20" fmla="*/ 0 h 1448602"/>
                <a:gd name="connsiteX0-21" fmla="*/ 3438915 w 3974849"/>
                <a:gd name="connsiteY0-22" fmla="*/ 524577 h 1448602"/>
                <a:gd name="connsiteX1-23" fmla="*/ 3974849 w 3974849"/>
                <a:gd name="connsiteY1-24" fmla="*/ 1448602 h 1448602"/>
                <a:gd name="connsiteX2-25" fmla="*/ 0 w 3974849"/>
                <a:gd name="connsiteY2-26" fmla="*/ 1448602 h 1448602"/>
                <a:gd name="connsiteX3-27" fmla="*/ 535935 w 3974849"/>
                <a:gd name="connsiteY3-28" fmla="*/ 524577 h 1448602"/>
                <a:gd name="connsiteX4-29" fmla="*/ 3231971 w 3974849"/>
                <a:gd name="connsiteY4-30" fmla="*/ 0 h 1448602"/>
                <a:gd name="connsiteX0-31" fmla="*/ 3691289 w 4227223"/>
                <a:gd name="connsiteY0-32" fmla="*/ 0 h 1381225"/>
                <a:gd name="connsiteX1-33" fmla="*/ 4227223 w 4227223"/>
                <a:gd name="connsiteY1-34" fmla="*/ 924025 h 1381225"/>
                <a:gd name="connsiteX2-35" fmla="*/ 252374 w 4227223"/>
                <a:gd name="connsiteY2-36" fmla="*/ 924025 h 1381225"/>
                <a:gd name="connsiteX3-37" fmla="*/ 788309 w 4227223"/>
                <a:gd name="connsiteY3-38" fmla="*/ 0 h 1381225"/>
                <a:gd name="connsiteX4-39" fmla="*/ 0 w 4227223"/>
                <a:gd name="connsiteY4-40" fmla="*/ 1381225 h 1381225"/>
                <a:gd name="connsiteX0-41" fmla="*/ 3438915 w 3974849"/>
                <a:gd name="connsiteY0-42" fmla="*/ 0 h 924025"/>
                <a:gd name="connsiteX1-43" fmla="*/ 3974849 w 3974849"/>
                <a:gd name="connsiteY1-44" fmla="*/ 924025 h 924025"/>
                <a:gd name="connsiteX2-45" fmla="*/ 0 w 3974849"/>
                <a:gd name="connsiteY2-46" fmla="*/ 924025 h 924025"/>
                <a:gd name="connsiteX3-47" fmla="*/ 535935 w 3974849"/>
                <a:gd name="connsiteY3-48" fmla="*/ 0 h 924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4849" h="924025">
                  <a:moveTo>
                    <a:pt x="3438915" y="0"/>
                  </a:moveTo>
                  <a:lnTo>
                    <a:pt x="3974849" y="924025"/>
                  </a:lnTo>
                  <a:lnTo>
                    <a:pt x="0" y="924025"/>
                  </a:lnTo>
                  <a:lnTo>
                    <a:pt x="535935" y="0"/>
                  </a:lnTo>
                </a:path>
              </a:pathLst>
            </a:custGeom>
            <a:noFill/>
            <a:ln w="25400">
              <a:solidFill>
                <a:srgbClr val="DB45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V="1">
            <a:off x="2587532" y="746619"/>
            <a:ext cx="3974849" cy="3387426"/>
            <a:chOff x="2584576" y="858453"/>
            <a:chExt cx="3974849" cy="3426595"/>
          </a:xfrm>
        </p:grpSpPr>
        <p:sp>
          <p:nvSpPr>
            <p:cNvPr id="9" name="任意多边形: 形状 8"/>
            <p:cNvSpPr/>
            <p:nvPr/>
          </p:nvSpPr>
          <p:spPr>
            <a:xfrm>
              <a:off x="4036066" y="858453"/>
              <a:ext cx="1071870" cy="924026"/>
            </a:xfrm>
            <a:custGeom>
              <a:avLst/>
              <a:gdLst>
                <a:gd name="connsiteX0" fmla="*/ 535935 w 1071870"/>
                <a:gd name="connsiteY0" fmla="*/ 0 h 924026"/>
                <a:gd name="connsiteX1" fmla="*/ 1071870 w 1071870"/>
                <a:gd name="connsiteY1" fmla="*/ 924026 h 924026"/>
                <a:gd name="connsiteX2" fmla="*/ 0 w 1071870"/>
                <a:gd name="connsiteY2" fmla="*/ 924026 h 924026"/>
                <a:gd name="connsiteX3" fmla="*/ 535935 w 1071870"/>
                <a:gd name="connsiteY3" fmla="*/ 0 h 924026"/>
                <a:gd name="connsiteX0-1" fmla="*/ 0 w 1071870"/>
                <a:gd name="connsiteY0-2" fmla="*/ 924026 h 1015466"/>
                <a:gd name="connsiteX1-3" fmla="*/ 535935 w 1071870"/>
                <a:gd name="connsiteY1-4" fmla="*/ 0 h 1015466"/>
                <a:gd name="connsiteX2-5" fmla="*/ 1071870 w 1071870"/>
                <a:gd name="connsiteY2-6" fmla="*/ 924026 h 1015466"/>
                <a:gd name="connsiteX3-7" fmla="*/ 91440 w 1071870"/>
                <a:gd name="connsiteY3-8" fmla="*/ 1015466 h 1015466"/>
                <a:gd name="connsiteX0-9" fmla="*/ 0 w 1071870"/>
                <a:gd name="connsiteY0-10" fmla="*/ 924026 h 1015466"/>
                <a:gd name="connsiteX1-11" fmla="*/ 535935 w 1071870"/>
                <a:gd name="connsiteY1-12" fmla="*/ 0 h 1015466"/>
                <a:gd name="connsiteX2-13" fmla="*/ 1071870 w 1071870"/>
                <a:gd name="connsiteY2-14" fmla="*/ 924026 h 1015466"/>
                <a:gd name="connsiteX3-15" fmla="*/ 91440 w 1071870"/>
                <a:gd name="connsiteY3-16" fmla="*/ 1015466 h 1015466"/>
                <a:gd name="connsiteX0-17" fmla="*/ 0 w 1071870"/>
                <a:gd name="connsiteY0-18" fmla="*/ 924026 h 924026"/>
                <a:gd name="connsiteX1-19" fmla="*/ 535935 w 1071870"/>
                <a:gd name="connsiteY1-20" fmla="*/ 0 h 924026"/>
                <a:gd name="connsiteX2-21" fmla="*/ 1071870 w 1071870"/>
                <a:gd name="connsiteY2-22" fmla="*/ 924026 h 9240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71870" h="924026">
                  <a:moveTo>
                    <a:pt x="0" y="924026"/>
                  </a:moveTo>
                  <a:lnTo>
                    <a:pt x="535935" y="0"/>
                  </a:lnTo>
                  <a:lnTo>
                    <a:pt x="1071870" y="924026"/>
                  </a:lnTo>
                </a:path>
              </a:pathLst>
            </a:custGeom>
            <a:noFill/>
            <a:ln w="25400">
              <a:solidFill>
                <a:srgbClr val="DB45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2584576" y="3361023"/>
              <a:ext cx="3974849" cy="924025"/>
            </a:xfrm>
            <a:custGeom>
              <a:avLst/>
              <a:gdLst>
                <a:gd name="connsiteX0" fmla="*/ 535935 w 3974849"/>
                <a:gd name="connsiteY0" fmla="*/ 0 h 924025"/>
                <a:gd name="connsiteX1" fmla="*/ 3438915 w 3974849"/>
                <a:gd name="connsiteY1" fmla="*/ 0 h 924025"/>
                <a:gd name="connsiteX2" fmla="*/ 3974849 w 3974849"/>
                <a:gd name="connsiteY2" fmla="*/ 924025 h 924025"/>
                <a:gd name="connsiteX3" fmla="*/ 0 w 3974849"/>
                <a:gd name="connsiteY3" fmla="*/ 924025 h 924025"/>
                <a:gd name="connsiteX4" fmla="*/ 535935 w 3974849"/>
                <a:gd name="connsiteY4" fmla="*/ 0 h 924025"/>
                <a:gd name="connsiteX0-1" fmla="*/ 3438915 w 3974849"/>
                <a:gd name="connsiteY0-2" fmla="*/ 0 h 924025"/>
                <a:gd name="connsiteX1-3" fmla="*/ 3974849 w 3974849"/>
                <a:gd name="connsiteY1-4" fmla="*/ 924025 h 924025"/>
                <a:gd name="connsiteX2-5" fmla="*/ 0 w 3974849"/>
                <a:gd name="connsiteY2-6" fmla="*/ 924025 h 924025"/>
                <a:gd name="connsiteX3-7" fmla="*/ 535935 w 3974849"/>
                <a:gd name="connsiteY3-8" fmla="*/ 0 h 924025"/>
                <a:gd name="connsiteX4-9" fmla="*/ 3530355 w 3974849"/>
                <a:gd name="connsiteY4-10" fmla="*/ 91440 h 924025"/>
                <a:gd name="connsiteX0-11" fmla="*/ 3438915 w 3974849"/>
                <a:gd name="connsiteY0-12" fmla="*/ 524577 h 1448602"/>
                <a:gd name="connsiteX1-13" fmla="*/ 3974849 w 3974849"/>
                <a:gd name="connsiteY1-14" fmla="*/ 1448602 h 1448602"/>
                <a:gd name="connsiteX2-15" fmla="*/ 0 w 3974849"/>
                <a:gd name="connsiteY2-16" fmla="*/ 1448602 h 1448602"/>
                <a:gd name="connsiteX3-17" fmla="*/ 535935 w 3974849"/>
                <a:gd name="connsiteY3-18" fmla="*/ 524577 h 1448602"/>
                <a:gd name="connsiteX4-19" fmla="*/ 3231971 w 3974849"/>
                <a:gd name="connsiteY4-20" fmla="*/ 0 h 1448602"/>
                <a:gd name="connsiteX0-21" fmla="*/ 3438915 w 3974849"/>
                <a:gd name="connsiteY0-22" fmla="*/ 524577 h 1448602"/>
                <a:gd name="connsiteX1-23" fmla="*/ 3974849 w 3974849"/>
                <a:gd name="connsiteY1-24" fmla="*/ 1448602 h 1448602"/>
                <a:gd name="connsiteX2-25" fmla="*/ 0 w 3974849"/>
                <a:gd name="connsiteY2-26" fmla="*/ 1448602 h 1448602"/>
                <a:gd name="connsiteX3-27" fmla="*/ 535935 w 3974849"/>
                <a:gd name="connsiteY3-28" fmla="*/ 524577 h 1448602"/>
                <a:gd name="connsiteX4-29" fmla="*/ 3231971 w 3974849"/>
                <a:gd name="connsiteY4-30" fmla="*/ 0 h 1448602"/>
                <a:gd name="connsiteX0-31" fmla="*/ 3691289 w 4227223"/>
                <a:gd name="connsiteY0-32" fmla="*/ 0 h 1381225"/>
                <a:gd name="connsiteX1-33" fmla="*/ 4227223 w 4227223"/>
                <a:gd name="connsiteY1-34" fmla="*/ 924025 h 1381225"/>
                <a:gd name="connsiteX2-35" fmla="*/ 252374 w 4227223"/>
                <a:gd name="connsiteY2-36" fmla="*/ 924025 h 1381225"/>
                <a:gd name="connsiteX3-37" fmla="*/ 788309 w 4227223"/>
                <a:gd name="connsiteY3-38" fmla="*/ 0 h 1381225"/>
                <a:gd name="connsiteX4-39" fmla="*/ 0 w 4227223"/>
                <a:gd name="connsiteY4-40" fmla="*/ 1381225 h 1381225"/>
                <a:gd name="connsiteX0-41" fmla="*/ 3438915 w 3974849"/>
                <a:gd name="connsiteY0-42" fmla="*/ 0 h 924025"/>
                <a:gd name="connsiteX1-43" fmla="*/ 3974849 w 3974849"/>
                <a:gd name="connsiteY1-44" fmla="*/ 924025 h 924025"/>
                <a:gd name="connsiteX2-45" fmla="*/ 0 w 3974849"/>
                <a:gd name="connsiteY2-46" fmla="*/ 924025 h 924025"/>
                <a:gd name="connsiteX3-47" fmla="*/ 535935 w 3974849"/>
                <a:gd name="connsiteY3-48" fmla="*/ 0 h 924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4849" h="924025">
                  <a:moveTo>
                    <a:pt x="3438915" y="0"/>
                  </a:moveTo>
                  <a:lnTo>
                    <a:pt x="3974849" y="924025"/>
                  </a:lnTo>
                  <a:lnTo>
                    <a:pt x="0" y="924025"/>
                  </a:lnTo>
                  <a:lnTo>
                    <a:pt x="535935" y="0"/>
                  </a:lnTo>
                </a:path>
              </a:pathLst>
            </a:custGeom>
            <a:noFill/>
            <a:ln w="25400">
              <a:solidFill>
                <a:srgbClr val="DB45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593822" y="1980479"/>
            <a:ext cx="19786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Autobot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60015" y="2759075"/>
            <a:ext cx="415099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effectLst/>
                <a:latin typeface="MV Boli" panose="02000500030200090000" charset="0"/>
                <a:cs typeface="MV Boli" panose="02000500030200090000" charset="0"/>
              </a:rPr>
              <a:t>Autobot always by your side</a:t>
            </a:r>
          </a:p>
        </p:txBody>
      </p:sp>
      <p:sp>
        <p:nvSpPr>
          <p:cNvPr id="14" name="等腰三角形 13"/>
          <p:cNvSpPr/>
          <p:nvPr/>
        </p:nvSpPr>
        <p:spPr>
          <a:xfrm rot="13149956">
            <a:off x="7030994" y="768916"/>
            <a:ext cx="205704" cy="182789"/>
          </a:xfrm>
          <a:prstGeom prst="triangle">
            <a:avLst/>
          </a:prstGeom>
          <a:gradFill>
            <a:gsLst>
              <a:gs pos="0">
                <a:srgbClr val="F8F8F8">
                  <a:alpha val="13000"/>
                </a:srgbClr>
              </a:gs>
              <a:gs pos="74000">
                <a:srgbClr val="DB4527">
                  <a:alpha val="30000"/>
                </a:srgbClr>
              </a:gs>
              <a:gs pos="100000">
                <a:srgbClr val="AD0A1D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800000">
            <a:off x="1830178" y="4012338"/>
            <a:ext cx="205704" cy="182789"/>
          </a:xfrm>
          <a:prstGeom prst="triangle">
            <a:avLst/>
          </a:prstGeom>
          <a:gradFill>
            <a:gsLst>
              <a:gs pos="0">
                <a:srgbClr val="F8F8F8">
                  <a:alpha val="13000"/>
                </a:srgbClr>
              </a:gs>
              <a:gs pos="74000">
                <a:srgbClr val="DB4527">
                  <a:alpha val="30000"/>
                </a:srgbClr>
              </a:gs>
              <a:gs pos="100000">
                <a:srgbClr val="AD0A1D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8100000">
            <a:off x="1830178" y="768916"/>
            <a:ext cx="205704" cy="182789"/>
          </a:xfrm>
          <a:prstGeom prst="triangle">
            <a:avLst/>
          </a:prstGeom>
          <a:gradFill>
            <a:gsLst>
              <a:gs pos="0">
                <a:srgbClr val="F8F8F8">
                  <a:alpha val="13000"/>
                </a:srgbClr>
              </a:gs>
              <a:gs pos="74000">
                <a:srgbClr val="DB4527">
                  <a:alpha val="30000"/>
                </a:srgbClr>
              </a:gs>
              <a:gs pos="100000">
                <a:srgbClr val="AD0A1D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8900000">
            <a:off x="7030994" y="4012338"/>
            <a:ext cx="205704" cy="182789"/>
          </a:xfrm>
          <a:prstGeom prst="triangle">
            <a:avLst/>
          </a:prstGeom>
          <a:gradFill>
            <a:gsLst>
              <a:gs pos="0">
                <a:srgbClr val="F8F8F8">
                  <a:alpha val="13000"/>
                </a:srgbClr>
              </a:gs>
              <a:gs pos="74000">
                <a:srgbClr val="DB4527">
                  <a:alpha val="30000"/>
                </a:srgbClr>
              </a:gs>
              <a:gs pos="100000">
                <a:srgbClr val="AD0A1D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1567148" y="2687250"/>
            <a:ext cx="5805636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F8F8F8">
                    <a:alpha val="50000"/>
                  </a:srgbClr>
                </a:gs>
                <a:gs pos="50000">
                  <a:srgbClr val="19191A">
                    <a:alpha val="80000"/>
                  </a:srgbClr>
                </a:gs>
                <a:gs pos="100000">
                  <a:srgbClr val="F8F8F8">
                    <a:alpha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55" y="1068070"/>
            <a:ext cx="872490" cy="912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3790" y="2808605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132679" y="948333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1033" y="2118531"/>
            <a:ext cx="739558" cy="637550"/>
            <a:chOff x="2418303" y="2917361"/>
            <a:chExt cx="739558" cy="637550"/>
          </a:xfrm>
        </p:grpSpPr>
        <p:sp>
          <p:nvSpPr>
            <p:cNvPr id="28" name="等腰三角形 27"/>
            <p:cNvSpPr/>
            <p:nvPr/>
          </p:nvSpPr>
          <p:spPr>
            <a:xfrm rot="19800000">
              <a:off x="2418303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analysis_249326"/>
            <p:cNvSpPr>
              <a:spLocks noChangeAspect="1"/>
            </p:cNvSpPr>
            <p:nvPr/>
          </p:nvSpPr>
          <p:spPr bwMode="auto">
            <a:xfrm rot="19800000">
              <a:off x="2750039" y="3215442"/>
              <a:ext cx="166688" cy="198311"/>
            </a:xfrm>
            <a:custGeom>
              <a:avLst/>
              <a:gdLst>
                <a:gd name="T0" fmla="*/ 617 w 627"/>
                <a:gd name="T1" fmla="*/ 66 h 747"/>
                <a:gd name="T2" fmla="*/ 404 w 627"/>
                <a:gd name="T3" fmla="*/ 1 h 747"/>
                <a:gd name="T4" fmla="*/ 395 w 627"/>
                <a:gd name="T5" fmla="*/ 1 h 747"/>
                <a:gd name="T6" fmla="*/ 8 w 627"/>
                <a:gd name="T7" fmla="*/ 158 h 747"/>
                <a:gd name="T8" fmla="*/ 0 w 627"/>
                <a:gd name="T9" fmla="*/ 171 h 747"/>
                <a:gd name="T10" fmla="*/ 0 w 627"/>
                <a:gd name="T11" fmla="*/ 589 h 747"/>
                <a:gd name="T12" fmla="*/ 9 w 627"/>
                <a:gd name="T13" fmla="*/ 601 h 747"/>
                <a:gd name="T14" fmla="*/ 395 w 627"/>
                <a:gd name="T15" fmla="*/ 746 h 747"/>
                <a:gd name="T16" fmla="*/ 400 w 627"/>
                <a:gd name="T17" fmla="*/ 747 h 747"/>
                <a:gd name="T18" fmla="*/ 403 w 627"/>
                <a:gd name="T19" fmla="*/ 746 h 747"/>
                <a:gd name="T20" fmla="*/ 617 w 627"/>
                <a:gd name="T21" fmla="*/ 694 h 747"/>
                <a:gd name="T22" fmla="*/ 627 w 627"/>
                <a:gd name="T23" fmla="*/ 681 h 747"/>
                <a:gd name="T24" fmla="*/ 627 w 627"/>
                <a:gd name="T25" fmla="*/ 79 h 747"/>
                <a:gd name="T26" fmla="*/ 617 w 627"/>
                <a:gd name="T27" fmla="*/ 66 h 747"/>
                <a:gd name="T28" fmla="*/ 139 w 627"/>
                <a:gd name="T29" fmla="*/ 559 h 747"/>
                <a:gd name="T30" fmla="*/ 147 w 627"/>
                <a:gd name="T31" fmla="*/ 547 h 747"/>
                <a:gd name="T32" fmla="*/ 147 w 627"/>
                <a:gd name="T33" fmla="*/ 184 h 747"/>
                <a:gd name="T34" fmla="*/ 373 w 627"/>
                <a:gd name="T35" fmla="*/ 136 h 747"/>
                <a:gd name="T36" fmla="*/ 373 w 627"/>
                <a:gd name="T37" fmla="*/ 624 h 747"/>
                <a:gd name="T38" fmla="*/ 88 w 627"/>
                <a:gd name="T39" fmla="*/ 581 h 747"/>
                <a:gd name="T40" fmla="*/ 139 w 627"/>
                <a:gd name="T41" fmla="*/ 559 h 747"/>
                <a:gd name="T42" fmla="*/ 600 w 627"/>
                <a:gd name="T43" fmla="*/ 671 h 747"/>
                <a:gd name="T44" fmla="*/ 401 w 627"/>
                <a:gd name="T45" fmla="*/ 719 h 747"/>
                <a:gd name="T46" fmla="*/ 112 w 627"/>
                <a:gd name="T47" fmla="*/ 611 h 747"/>
                <a:gd name="T48" fmla="*/ 385 w 627"/>
                <a:gd name="T49" fmla="*/ 653 h 747"/>
                <a:gd name="T50" fmla="*/ 387 w 627"/>
                <a:gd name="T51" fmla="*/ 653 h 747"/>
                <a:gd name="T52" fmla="*/ 395 w 627"/>
                <a:gd name="T53" fmla="*/ 650 h 747"/>
                <a:gd name="T54" fmla="*/ 400 w 627"/>
                <a:gd name="T55" fmla="*/ 640 h 747"/>
                <a:gd name="T56" fmla="*/ 400 w 627"/>
                <a:gd name="T57" fmla="*/ 120 h 747"/>
                <a:gd name="T58" fmla="*/ 395 w 627"/>
                <a:gd name="T59" fmla="*/ 110 h 747"/>
                <a:gd name="T60" fmla="*/ 384 w 627"/>
                <a:gd name="T61" fmla="*/ 107 h 747"/>
                <a:gd name="T62" fmla="*/ 131 w 627"/>
                <a:gd name="T63" fmla="*/ 160 h 747"/>
                <a:gd name="T64" fmla="*/ 120 w 627"/>
                <a:gd name="T65" fmla="*/ 173 h 747"/>
                <a:gd name="T66" fmla="*/ 120 w 627"/>
                <a:gd name="T67" fmla="*/ 538 h 747"/>
                <a:gd name="T68" fmla="*/ 35 w 627"/>
                <a:gd name="T69" fmla="*/ 574 h 747"/>
                <a:gd name="T70" fmla="*/ 28 w 627"/>
                <a:gd name="T71" fmla="*/ 580 h 747"/>
                <a:gd name="T72" fmla="*/ 27 w 627"/>
                <a:gd name="T73" fmla="*/ 579 h 747"/>
                <a:gd name="T74" fmla="*/ 27 w 627"/>
                <a:gd name="T75" fmla="*/ 180 h 747"/>
                <a:gd name="T76" fmla="*/ 401 w 627"/>
                <a:gd name="T77" fmla="*/ 27 h 747"/>
                <a:gd name="T78" fmla="*/ 600 w 627"/>
                <a:gd name="T79" fmla="*/ 89 h 747"/>
                <a:gd name="T80" fmla="*/ 600 w 627"/>
                <a:gd name="T81" fmla="*/ 671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7" h="747">
                  <a:moveTo>
                    <a:pt x="617" y="66"/>
                  </a:moveTo>
                  <a:lnTo>
                    <a:pt x="404" y="1"/>
                  </a:lnTo>
                  <a:cubicBezTo>
                    <a:pt x="401" y="0"/>
                    <a:pt x="398" y="0"/>
                    <a:pt x="395" y="1"/>
                  </a:cubicBezTo>
                  <a:lnTo>
                    <a:pt x="8" y="158"/>
                  </a:lnTo>
                  <a:cubicBezTo>
                    <a:pt x="3" y="160"/>
                    <a:pt x="0" y="165"/>
                    <a:pt x="0" y="171"/>
                  </a:cubicBezTo>
                  <a:lnTo>
                    <a:pt x="0" y="589"/>
                  </a:lnTo>
                  <a:cubicBezTo>
                    <a:pt x="0" y="594"/>
                    <a:pt x="3" y="599"/>
                    <a:pt x="9" y="601"/>
                  </a:cubicBezTo>
                  <a:lnTo>
                    <a:pt x="395" y="746"/>
                  </a:lnTo>
                  <a:cubicBezTo>
                    <a:pt x="397" y="746"/>
                    <a:pt x="398" y="747"/>
                    <a:pt x="400" y="747"/>
                  </a:cubicBezTo>
                  <a:cubicBezTo>
                    <a:pt x="401" y="747"/>
                    <a:pt x="402" y="747"/>
                    <a:pt x="403" y="746"/>
                  </a:cubicBezTo>
                  <a:lnTo>
                    <a:pt x="617" y="694"/>
                  </a:lnTo>
                  <a:cubicBezTo>
                    <a:pt x="622" y="692"/>
                    <a:pt x="627" y="687"/>
                    <a:pt x="627" y="681"/>
                  </a:cubicBezTo>
                  <a:lnTo>
                    <a:pt x="627" y="79"/>
                  </a:lnTo>
                  <a:cubicBezTo>
                    <a:pt x="627" y="73"/>
                    <a:pt x="623" y="68"/>
                    <a:pt x="617" y="66"/>
                  </a:cubicBezTo>
                  <a:close/>
                  <a:moveTo>
                    <a:pt x="139" y="559"/>
                  </a:moveTo>
                  <a:cubicBezTo>
                    <a:pt x="143" y="557"/>
                    <a:pt x="147" y="552"/>
                    <a:pt x="147" y="547"/>
                  </a:cubicBezTo>
                  <a:lnTo>
                    <a:pt x="147" y="184"/>
                  </a:lnTo>
                  <a:lnTo>
                    <a:pt x="373" y="136"/>
                  </a:lnTo>
                  <a:lnTo>
                    <a:pt x="373" y="624"/>
                  </a:lnTo>
                  <a:lnTo>
                    <a:pt x="88" y="581"/>
                  </a:lnTo>
                  <a:lnTo>
                    <a:pt x="139" y="559"/>
                  </a:lnTo>
                  <a:close/>
                  <a:moveTo>
                    <a:pt x="600" y="671"/>
                  </a:moveTo>
                  <a:lnTo>
                    <a:pt x="401" y="719"/>
                  </a:lnTo>
                  <a:lnTo>
                    <a:pt x="112" y="611"/>
                  </a:lnTo>
                  <a:lnTo>
                    <a:pt x="385" y="653"/>
                  </a:lnTo>
                  <a:cubicBezTo>
                    <a:pt x="385" y="653"/>
                    <a:pt x="386" y="653"/>
                    <a:pt x="387" y="653"/>
                  </a:cubicBezTo>
                  <a:cubicBezTo>
                    <a:pt x="390" y="653"/>
                    <a:pt x="393" y="652"/>
                    <a:pt x="395" y="650"/>
                  </a:cubicBezTo>
                  <a:cubicBezTo>
                    <a:pt x="398" y="648"/>
                    <a:pt x="400" y="644"/>
                    <a:pt x="400" y="640"/>
                  </a:cubicBezTo>
                  <a:lnTo>
                    <a:pt x="400" y="120"/>
                  </a:lnTo>
                  <a:cubicBezTo>
                    <a:pt x="400" y="116"/>
                    <a:pt x="398" y="112"/>
                    <a:pt x="395" y="110"/>
                  </a:cubicBezTo>
                  <a:cubicBezTo>
                    <a:pt x="392" y="107"/>
                    <a:pt x="388" y="106"/>
                    <a:pt x="384" y="107"/>
                  </a:cubicBezTo>
                  <a:lnTo>
                    <a:pt x="131" y="160"/>
                  </a:lnTo>
                  <a:cubicBezTo>
                    <a:pt x="124" y="162"/>
                    <a:pt x="120" y="167"/>
                    <a:pt x="120" y="173"/>
                  </a:cubicBezTo>
                  <a:lnTo>
                    <a:pt x="120" y="538"/>
                  </a:lnTo>
                  <a:lnTo>
                    <a:pt x="35" y="574"/>
                  </a:lnTo>
                  <a:cubicBezTo>
                    <a:pt x="32" y="576"/>
                    <a:pt x="30" y="578"/>
                    <a:pt x="28" y="580"/>
                  </a:cubicBezTo>
                  <a:lnTo>
                    <a:pt x="27" y="579"/>
                  </a:lnTo>
                  <a:lnTo>
                    <a:pt x="27" y="180"/>
                  </a:lnTo>
                  <a:lnTo>
                    <a:pt x="401" y="27"/>
                  </a:lnTo>
                  <a:lnTo>
                    <a:pt x="600" y="89"/>
                  </a:lnTo>
                  <a:lnTo>
                    <a:pt x="600" y="67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00000">
              <a:off x="2486293" y="2982094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106045" y="1694815"/>
            <a:ext cx="15773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set information</a:t>
            </a:r>
          </a:p>
        </p:txBody>
      </p:sp>
      <p:sp>
        <p:nvSpPr>
          <p:cNvPr id="46" name="矩形 45"/>
          <p:cNvSpPr/>
          <p:nvPr/>
        </p:nvSpPr>
        <p:spPr>
          <a:xfrm>
            <a:off x="3167380" y="1671320"/>
            <a:ext cx="11779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change photo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Edit Profile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819785"/>
            <a:ext cx="1808480" cy="3637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60850" y="835660"/>
            <a:ext cx="1750060" cy="1958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71030" y="835660"/>
            <a:ext cx="1875790" cy="366839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045424" y="948333"/>
            <a:ext cx="739558" cy="637550"/>
            <a:chOff x="2418304" y="1427123"/>
            <a:chExt cx="739558" cy="637550"/>
          </a:xfrm>
        </p:grpSpPr>
        <p:sp>
          <p:nvSpPr>
            <p:cNvPr id="11" name="等腰三角形 10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4" grpId="0"/>
      <p:bldP spid="46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13604" y="1844318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3005455" y="2672715"/>
            <a:ext cx="13557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Click</a:t>
            </a:r>
            <a:endParaRPr lang="en-US" sz="1200" dirty="0"/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2468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Request History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0"/>
          <a:srcRect/>
          <a:stretch>
            <a:fillRect/>
          </a:stretch>
        </p:blipFill>
        <p:spPr>
          <a:xfrm>
            <a:off x="756920" y="819785"/>
            <a:ext cx="1863090" cy="3738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169555-9ADD-44B4-A596-297CCD3FE3D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58" y="833924"/>
            <a:ext cx="2103120" cy="373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0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249519" y="1295043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My Notifications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4265" y="835660"/>
            <a:ext cx="1952625" cy="3760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98645" y="977900"/>
            <a:ext cx="4511040" cy="1272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61" grpId="0"/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711424" y="834033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3660000">
            <a:off x="3517258" y="3880763"/>
            <a:ext cx="739558" cy="637550"/>
            <a:chOff x="5977248" y="1427123"/>
            <a:chExt cx="739558" cy="637550"/>
          </a:xfrm>
        </p:grpSpPr>
        <p:sp>
          <p:nvSpPr>
            <p:cNvPr id="36" name="等腰三角形 35"/>
            <p:cNvSpPr/>
            <p:nvPr/>
          </p:nvSpPr>
          <p:spPr>
            <a:xfrm rot="1800000" flipH="1">
              <a:off x="5977248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analysis_249326"/>
            <p:cNvSpPr>
              <a:spLocks noChangeAspect="1"/>
            </p:cNvSpPr>
            <p:nvPr/>
          </p:nvSpPr>
          <p:spPr bwMode="auto">
            <a:xfrm rot="1800000" flipH="1">
              <a:off x="6202571" y="1750100"/>
              <a:ext cx="198311" cy="148520"/>
            </a:xfrm>
            <a:custGeom>
              <a:avLst/>
              <a:gdLst>
                <a:gd name="connsiteX0" fmla="*/ 20293 w 607639"/>
                <a:gd name="connsiteY0" fmla="*/ 394458 h 455076"/>
                <a:gd name="connsiteX1" fmla="*/ 20293 w 607639"/>
                <a:gd name="connsiteY1" fmla="*/ 413390 h 455076"/>
                <a:gd name="connsiteX2" fmla="*/ 41743 w 607639"/>
                <a:gd name="connsiteY2" fmla="*/ 434900 h 455076"/>
                <a:gd name="connsiteX3" fmla="*/ 568388 w 607639"/>
                <a:gd name="connsiteY3" fmla="*/ 434900 h 455076"/>
                <a:gd name="connsiteX4" fmla="*/ 587346 w 607639"/>
                <a:gd name="connsiteY4" fmla="*/ 413390 h 455076"/>
                <a:gd name="connsiteX5" fmla="*/ 587346 w 607639"/>
                <a:gd name="connsiteY5" fmla="*/ 394458 h 455076"/>
                <a:gd name="connsiteX6" fmla="*/ 405063 w 607639"/>
                <a:gd name="connsiteY6" fmla="*/ 394458 h 455076"/>
                <a:gd name="connsiteX7" fmla="*/ 405063 w 607639"/>
                <a:gd name="connsiteY7" fmla="*/ 403258 h 455076"/>
                <a:gd name="connsiteX8" fmla="*/ 396251 w 607639"/>
                <a:gd name="connsiteY8" fmla="*/ 414635 h 455076"/>
                <a:gd name="connsiteX9" fmla="*/ 224026 w 607639"/>
                <a:gd name="connsiteY9" fmla="*/ 414635 h 455076"/>
                <a:gd name="connsiteX10" fmla="*/ 212634 w 607639"/>
                <a:gd name="connsiteY10" fmla="*/ 403258 h 455076"/>
                <a:gd name="connsiteX11" fmla="*/ 212634 w 607639"/>
                <a:gd name="connsiteY11" fmla="*/ 394458 h 455076"/>
                <a:gd name="connsiteX12" fmla="*/ 303779 w 607639"/>
                <a:gd name="connsiteY12" fmla="*/ 91029 h 455076"/>
                <a:gd name="connsiteX13" fmla="*/ 324072 w 607639"/>
                <a:gd name="connsiteY13" fmla="*/ 91029 h 455076"/>
                <a:gd name="connsiteX14" fmla="*/ 324072 w 607639"/>
                <a:gd name="connsiteY14" fmla="*/ 112980 h 455076"/>
                <a:gd name="connsiteX15" fmla="*/ 358607 w 607639"/>
                <a:gd name="connsiteY15" fmla="*/ 120801 h 455076"/>
                <a:gd name="connsiteX16" fmla="*/ 365194 w 607639"/>
                <a:gd name="connsiteY16" fmla="*/ 133776 h 455076"/>
                <a:gd name="connsiteX17" fmla="*/ 352110 w 607639"/>
                <a:gd name="connsiteY17" fmla="*/ 139730 h 455076"/>
                <a:gd name="connsiteX18" fmla="*/ 293988 w 607639"/>
                <a:gd name="connsiteY18" fmla="*/ 137864 h 455076"/>
                <a:gd name="connsiteX19" fmla="*/ 284731 w 607639"/>
                <a:gd name="connsiteY19" fmla="*/ 160615 h 455076"/>
                <a:gd name="connsiteX20" fmla="*/ 316329 w 607639"/>
                <a:gd name="connsiteY20" fmla="*/ 185943 h 455076"/>
                <a:gd name="connsiteX21" fmla="*/ 365550 w 607639"/>
                <a:gd name="connsiteY21" fmla="*/ 231357 h 455076"/>
                <a:gd name="connsiteX22" fmla="*/ 347303 w 607639"/>
                <a:gd name="connsiteY22" fmla="*/ 270638 h 455076"/>
                <a:gd name="connsiteX23" fmla="*/ 324072 w 607639"/>
                <a:gd name="connsiteY23" fmla="*/ 278725 h 455076"/>
                <a:gd name="connsiteX24" fmla="*/ 324072 w 607639"/>
                <a:gd name="connsiteY24" fmla="*/ 303431 h 455076"/>
                <a:gd name="connsiteX25" fmla="*/ 303779 w 607639"/>
                <a:gd name="connsiteY25" fmla="*/ 303431 h 455076"/>
                <a:gd name="connsiteX26" fmla="*/ 303779 w 607639"/>
                <a:gd name="connsiteY26" fmla="*/ 278903 h 455076"/>
                <a:gd name="connsiteX27" fmla="*/ 270490 w 607639"/>
                <a:gd name="connsiteY27" fmla="*/ 271171 h 455076"/>
                <a:gd name="connsiteX28" fmla="*/ 265238 w 607639"/>
                <a:gd name="connsiteY28" fmla="*/ 258196 h 455076"/>
                <a:gd name="connsiteX29" fmla="*/ 278233 w 607639"/>
                <a:gd name="connsiteY29" fmla="*/ 252241 h 455076"/>
                <a:gd name="connsiteX30" fmla="*/ 336355 w 607639"/>
                <a:gd name="connsiteY30" fmla="*/ 254019 h 455076"/>
                <a:gd name="connsiteX31" fmla="*/ 345612 w 607639"/>
                <a:gd name="connsiteY31" fmla="*/ 231357 h 455076"/>
                <a:gd name="connsiteX32" fmla="*/ 313925 w 607639"/>
                <a:gd name="connsiteY32" fmla="*/ 206028 h 455076"/>
                <a:gd name="connsiteX33" fmla="*/ 264259 w 607639"/>
                <a:gd name="connsiteY33" fmla="*/ 160615 h 455076"/>
                <a:gd name="connsiteX34" fmla="*/ 281883 w 607639"/>
                <a:gd name="connsiteY34" fmla="*/ 121245 h 455076"/>
                <a:gd name="connsiteX35" fmla="*/ 303779 w 607639"/>
                <a:gd name="connsiteY35" fmla="*/ 113158 h 455076"/>
                <a:gd name="connsiteX36" fmla="*/ 80961 w 607639"/>
                <a:gd name="connsiteY36" fmla="*/ 60700 h 455076"/>
                <a:gd name="connsiteX37" fmla="*/ 80961 w 607639"/>
                <a:gd name="connsiteY37" fmla="*/ 333760 h 455076"/>
                <a:gd name="connsiteX38" fmla="*/ 526519 w 607639"/>
                <a:gd name="connsiteY38" fmla="*/ 333760 h 455076"/>
                <a:gd name="connsiteX39" fmla="*/ 526519 w 607639"/>
                <a:gd name="connsiteY39" fmla="*/ 60700 h 455076"/>
                <a:gd name="connsiteX40" fmla="*/ 70815 w 607639"/>
                <a:gd name="connsiteY40" fmla="*/ 40434 h 455076"/>
                <a:gd name="connsiteX41" fmla="*/ 536665 w 607639"/>
                <a:gd name="connsiteY41" fmla="*/ 40434 h 455076"/>
                <a:gd name="connsiteX42" fmla="*/ 546812 w 607639"/>
                <a:gd name="connsiteY42" fmla="*/ 50567 h 455076"/>
                <a:gd name="connsiteX43" fmla="*/ 546812 w 607639"/>
                <a:gd name="connsiteY43" fmla="*/ 343893 h 455076"/>
                <a:gd name="connsiteX44" fmla="*/ 536665 w 607639"/>
                <a:gd name="connsiteY44" fmla="*/ 354026 h 455076"/>
                <a:gd name="connsiteX45" fmla="*/ 70815 w 607639"/>
                <a:gd name="connsiteY45" fmla="*/ 354026 h 455076"/>
                <a:gd name="connsiteX46" fmla="*/ 60757 w 607639"/>
                <a:gd name="connsiteY46" fmla="*/ 343893 h 455076"/>
                <a:gd name="connsiteX47" fmla="*/ 60757 w 607639"/>
                <a:gd name="connsiteY47" fmla="*/ 50567 h 455076"/>
                <a:gd name="connsiteX48" fmla="*/ 70815 w 607639"/>
                <a:gd name="connsiteY48" fmla="*/ 40434 h 455076"/>
                <a:gd name="connsiteX49" fmla="*/ 62037 w 607639"/>
                <a:gd name="connsiteY49" fmla="*/ 20265 h 455076"/>
                <a:gd name="connsiteX50" fmla="*/ 40497 w 607639"/>
                <a:gd name="connsiteY50" fmla="*/ 39197 h 455076"/>
                <a:gd name="connsiteX51" fmla="*/ 40497 w 607639"/>
                <a:gd name="connsiteY51" fmla="*/ 374193 h 455076"/>
                <a:gd name="connsiteX52" fmla="*/ 224026 w 607639"/>
                <a:gd name="connsiteY52" fmla="*/ 374193 h 455076"/>
                <a:gd name="connsiteX53" fmla="*/ 232927 w 607639"/>
                <a:gd name="connsiteY53" fmla="*/ 383082 h 455076"/>
                <a:gd name="connsiteX54" fmla="*/ 232927 w 607639"/>
                <a:gd name="connsiteY54" fmla="*/ 394458 h 455076"/>
                <a:gd name="connsiteX55" fmla="*/ 384859 w 607639"/>
                <a:gd name="connsiteY55" fmla="*/ 394458 h 455076"/>
                <a:gd name="connsiteX56" fmla="*/ 384859 w 607639"/>
                <a:gd name="connsiteY56" fmla="*/ 383082 h 455076"/>
                <a:gd name="connsiteX57" fmla="*/ 396251 w 607639"/>
                <a:gd name="connsiteY57" fmla="*/ 374193 h 455076"/>
                <a:gd name="connsiteX58" fmla="*/ 567142 w 607639"/>
                <a:gd name="connsiteY58" fmla="*/ 374193 h 455076"/>
                <a:gd name="connsiteX59" fmla="*/ 567142 w 607639"/>
                <a:gd name="connsiteY59" fmla="*/ 39197 h 455076"/>
                <a:gd name="connsiteX60" fmla="*/ 548094 w 607639"/>
                <a:gd name="connsiteY60" fmla="*/ 20265 h 455076"/>
                <a:gd name="connsiteX61" fmla="*/ 62037 w 607639"/>
                <a:gd name="connsiteY61" fmla="*/ 0 h 455076"/>
                <a:gd name="connsiteX62" fmla="*/ 548094 w 607639"/>
                <a:gd name="connsiteY62" fmla="*/ 0 h 455076"/>
                <a:gd name="connsiteX63" fmla="*/ 587346 w 607639"/>
                <a:gd name="connsiteY63" fmla="*/ 39197 h 455076"/>
                <a:gd name="connsiteX64" fmla="*/ 587346 w 607639"/>
                <a:gd name="connsiteY64" fmla="*/ 374193 h 455076"/>
                <a:gd name="connsiteX65" fmla="*/ 598738 w 607639"/>
                <a:gd name="connsiteY65" fmla="*/ 374193 h 455076"/>
                <a:gd name="connsiteX66" fmla="*/ 607639 w 607639"/>
                <a:gd name="connsiteY66" fmla="*/ 383082 h 455076"/>
                <a:gd name="connsiteX67" fmla="*/ 607639 w 607639"/>
                <a:gd name="connsiteY67" fmla="*/ 413390 h 455076"/>
                <a:gd name="connsiteX68" fmla="*/ 568388 w 607639"/>
                <a:gd name="connsiteY68" fmla="*/ 455076 h 455076"/>
                <a:gd name="connsiteX69" fmla="*/ 41743 w 607639"/>
                <a:gd name="connsiteY69" fmla="*/ 455076 h 455076"/>
                <a:gd name="connsiteX70" fmla="*/ 0 w 607639"/>
                <a:gd name="connsiteY70" fmla="*/ 413390 h 455076"/>
                <a:gd name="connsiteX71" fmla="*/ 0 w 607639"/>
                <a:gd name="connsiteY71" fmla="*/ 383082 h 455076"/>
                <a:gd name="connsiteX72" fmla="*/ 11393 w 607639"/>
                <a:gd name="connsiteY72" fmla="*/ 374193 h 455076"/>
                <a:gd name="connsiteX73" fmla="*/ 20293 w 607639"/>
                <a:gd name="connsiteY73" fmla="*/ 374193 h 455076"/>
                <a:gd name="connsiteX74" fmla="*/ 20293 w 607639"/>
                <a:gd name="connsiteY74" fmla="*/ 39197 h 455076"/>
                <a:gd name="connsiteX75" fmla="*/ 62037 w 607639"/>
                <a:gd name="connsiteY75" fmla="*/ 0 h 45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7639" h="455076">
                  <a:moveTo>
                    <a:pt x="20293" y="394458"/>
                  </a:moveTo>
                  <a:lnTo>
                    <a:pt x="20293" y="413390"/>
                  </a:lnTo>
                  <a:cubicBezTo>
                    <a:pt x="20293" y="424501"/>
                    <a:pt x="30618" y="434900"/>
                    <a:pt x="41743" y="434900"/>
                  </a:cubicBezTo>
                  <a:lnTo>
                    <a:pt x="568388" y="434900"/>
                  </a:lnTo>
                  <a:cubicBezTo>
                    <a:pt x="579513" y="434900"/>
                    <a:pt x="587346" y="424501"/>
                    <a:pt x="587346" y="413390"/>
                  </a:cubicBezTo>
                  <a:lnTo>
                    <a:pt x="587346" y="394458"/>
                  </a:lnTo>
                  <a:lnTo>
                    <a:pt x="405063" y="394458"/>
                  </a:lnTo>
                  <a:lnTo>
                    <a:pt x="405063" y="403258"/>
                  </a:lnTo>
                  <a:cubicBezTo>
                    <a:pt x="405063" y="408857"/>
                    <a:pt x="401770" y="414635"/>
                    <a:pt x="396251" y="414635"/>
                  </a:cubicBezTo>
                  <a:lnTo>
                    <a:pt x="224026" y="414635"/>
                  </a:lnTo>
                  <a:cubicBezTo>
                    <a:pt x="218419" y="414635"/>
                    <a:pt x="212634" y="408857"/>
                    <a:pt x="212634" y="403258"/>
                  </a:cubicBezTo>
                  <a:lnTo>
                    <a:pt x="212634" y="394458"/>
                  </a:lnTo>
                  <a:close/>
                  <a:moveTo>
                    <a:pt x="303779" y="91029"/>
                  </a:moveTo>
                  <a:lnTo>
                    <a:pt x="324072" y="91029"/>
                  </a:lnTo>
                  <a:lnTo>
                    <a:pt x="324072" y="112980"/>
                  </a:lnTo>
                  <a:cubicBezTo>
                    <a:pt x="341785" y="114669"/>
                    <a:pt x="355937" y="119734"/>
                    <a:pt x="358607" y="120801"/>
                  </a:cubicBezTo>
                  <a:cubicBezTo>
                    <a:pt x="363859" y="122756"/>
                    <a:pt x="367152" y="128533"/>
                    <a:pt x="365194" y="133776"/>
                  </a:cubicBezTo>
                  <a:cubicBezTo>
                    <a:pt x="363236" y="139019"/>
                    <a:pt x="357361" y="141686"/>
                    <a:pt x="352110" y="139730"/>
                  </a:cubicBezTo>
                  <a:cubicBezTo>
                    <a:pt x="341162" y="135642"/>
                    <a:pt x="309208" y="127288"/>
                    <a:pt x="293988" y="137864"/>
                  </a:cubicBezTo>
                  <a:cubicBezTo>
                    <a:pt x="287757" y="142219"/>
                    <a:pt x="284731" y="149595"/>
                    <a:pt x="284731" y="160615"/>
                  </a:cubicBezTo>
                  <a:cubicBezTo>
                    <a:pt x="284731" y="181144"/>
                    <a:pt x="294344" y="183188"/>
                    <a:pt x="316329" y="185943"/>
                  </a:cubicBezTo>
                  <a:cubicBezTo>
                    <a:pt x="335999" y="188343"/>
                    <a:pt x="365550" y="192075"/>
                    <a:pt x="365550" y="231357"/>
                  </a:cubicBezTo>
                  <a:cubicBezTo>
                    <a:pt x="365550" y="253574"/>
                    <a:pt x="355492" y="265039"/>
                    <a:pt x="347303" y="270638"/>
                  </a:cubicBezTo>
                  <a:cubicBezTo>
                    <a:pt x="340628" y="275259"/>
                    <a:pt x="334219" y="277658"/>
                    <a:pt x="324072" y="278725"/>
                  </a:cubicBezTo>
                  <a:lnTo>
                    <a:pt x="324072" y="303431"/>
                  </a:lnTo>
                  <a:lnTo>
                    <a:pt x="303779" y="303431"/>
                  </a:lnTo>
                  <a:lnTo>
                    <a:pt x="303779" y="278903"/>
                  </a:lnTo>
                  <a:cubicBezTo>
                    <a:pt x="288647" y="277303"/>
                    <a:pt x="273249" y="272148"/>
                    <a:pt x="270490" y="271171"/>
                  </a:cubicBezTo>
                  <a:cubicBezTo>
                    <a:pt x="265238" y="269216"/>
                    <a:pt x="263280" y="263350"/>
                    <a:pt x="265238" y="258196"/>
                  </a:cubicBezTo>
                  <a:cubicBezTo>
                    <a:pt x="267196" y="252952"/>
                    <a:pt x="272982" y="250286"/>
                    <a:pt x="278233" y="252241"/>
                  </a:cubicBezTo>
                  <a:cubicBezTo>
                    <a:pt x="289270" y="256329"/>
                    <a:pt x="321135" y="264594"/>
                    <a:pt x="336355" y="254019"/>
                  </a:cubicBezTo>
                  <a:cubicBezTo>
                    <a:pt x="342586" y="249753"/>
                    <a:pt x="345612" y="242288"/>
                    <a:pt x="345612" y="231357"/>
                  </a:cubicBezTo>
                  <a:cubicBezTo>
                    <a:pt x="345612" y="210827"/>
                    <a:pt x="335910" y="208694"/>
                    <a:pt x="313925" y="206028"/>
                  </a:cubicBezTo>
                  <a:cubicBezTo>
                    <a:pt x="294255" y="203540"/>
                    <a:pt x="264259" y="199807"/>
                    <a:pt x="264259" y="160615"/>
                  </a:cubicBezTo>
                  <a:cubicBezTo>
                    <a:pt x="264259" y="138308"/>
                    <a:pt x="273694" y="126933"/>
                    <a:pt x="281883" y="121245"/>
                  </a:cubicBezTo>
                  <a:cubicBezTo>
                    <a:pt x="288558" y="116624"/>
                    <a:pt x="296213" y="114224"/>
                    <a:pt x="303779" y="113158"/>
                  </a:cubicBezTo>
                  <a:close/>
                  <a:moveTo>
                    <a:pt x="80961" y="60700"/>
                  </a:moveTo>
                  <a:lnTo>
                    <a:pt x="80961" y="333760"/>
                  </a:lnTo>
                  <a:lnTo>
                    <a:pt x="526519" y="333760"/>
                  </a:lnTo>
                  <a:lnTo>
                    <a:pt x="526519" y="60700"/>
                  </a:lnTo>
                  <a:close/>
                  <a:moveTo>
                    <a:pt x="70815" y="40434"/>
                  </a:moveTo>
                  <a:lnTo>
                    <a:pt x="536665" y="40434"/>
                  </a:lnTo>
                  <a:cubicBezTo>
                    <a:pt x="542273" y="40434"/>
                    <a:pt x="546812" y="44967"/>
                    <a:pt x="546812" y="50567"/>
                  </a:cubicBezTo>
                  <a:lnTo>
                    <a:pt x="546812" y="343893"/>
                  </a:lnTo>
                  <a:cubicBezTo>
                    <a:pt x="546812" y="349493"/>
                    <a:pt x="542273" y="354026"/>
                    <a:pt x="536665" y="354026"/>
                  </a:cubicBezTo>
                  <a:lnTo>
                    <a:pt x="70815" y="354026"/>
                  </a:lnTo>
                  <a:cubicBezTo>
                    <a:pt x="65296" y="354026"/>
                    <a:pt x="60757" y="349493"/>
                    <a:pt x="60757" y="343893"/>
                  </a:cubicBezTo>
                  <a:lnTo>
                    <a:pt x="60757" y="50567"/>
                  </a:lnTo>
                  <a:cubicBezTo>
                    <a:pt x="60757" y="44967"/>
                    <a:pt x="65296" y="40434"/>
                    <a:pt x="70815" y="40434"/>
                  </a:cubicBezTo>
                  <a:close/>
                  <a:moveTo>
                    <a:pt x="62037" y="20265"/>
                  </a:moveTo>
                  <a:cubicBezTo>
                    <a:pt x="50822" y="20265"/>
                    <a:pt x="40497" y="28087"/>
                    <a:pt x="40497" y="39197"/>
                  </a:cubicBezTo>
                  <a:lnTo>
                    <a:pt x="40497" y="374193"/>
                  </a:lnTo>
                  <a:lnTo>
                    <a:pt x="224026" y="374193"/>
                  </a:lnTo>
                  <a:cubicBezTo>
                    <a:pt x="229634" y="374193"/>
                    <a:pt x="232927" y="377482"/>
                    <a:pt x="232927" y="383082"/>
                  </a:cubicBezTo>
                  <a:lnTo>
                    <a:pt x="232927" y="394458"/>
                  </a:lnTo>
                  <a:lnTo>
                    <a:pt x="384859" y="394458"/>
                  </a:lnTo>
                  <a:lnTo>
                    <a:pt x="384859" y="383082"/>
                  </a:lnTo>
                  <a:cubicBezTo>
                    <a:pt x="384859" y="377482"/>
                    <a:pt x="390644" y="374193"/>
                    <a:pt x="396251" y="374193"/>
                  </a:cubicBezTo>
                  <a:lnTo>
                    <a:pt x="567142" y="374193"/>
                  </a:lnTo>
                  <a:lnTo>
                    <a:pt x="567142" y="39197"/>
                  </a:lnTo>
                  <a:cubicBezTo>
                    <a:pt x="567142" y="28087"/>
                    <a:pt x="559309" y="20265"/>
                    <a:pt x="548094" y="20265"/>
                  </a:cubicBezTo>
                  <a:close/>
                  <a:moveTo>
                    <a:pt x="62037" y="0"/>
                  </a:moveTo>
                  <a:lnTo>
                    <a:pt x="548094" y="0"/>
                  </a:lnTo>
                  <a:cubicBezTo>
                    <a:pt x="570435" y="0"/>
                    <a:pt x="587346" y="16888"/>
                    <a:pt x="587346" y="39197"/>
                  </a:cubicBezTo>
                  <a:lnTo>
                    <a:pt x="587346" y="374193"/>
                  </a:lnTo>
                  <a:lnTo>
                    <a:pt x="598738" y="374193"/>
                  </a:lnTo>
                  <a:cubicBezTo>
                    <a:pt x="604346" y="374193"/>
                    <a:pt x="607639" y="377482"/>
                    <a:pt x="607639" y="383082"/>
                  </a:cubicBezTo>
                  <a:lnTo>
                    <a:pt x="607639" y="413390"/>
                  </a:lnTo>
                  <a:cubicBezTo>
                    <a:pt x="607639" y="435700"/>
                    <a:pt x="590728" y="455076"/>
                    <a:pt x="568388" y="455076"/>
                  </a:cubicBezTo>
                  <a:lnTo>
                    <a:pt x="41743" y="455076"/>
                  </a:lnTo>
                  <a:cubicBezTo>
                    <a:pt x="19403" y="455076"/>
                    <a:pt x="0" y="435700"/>
                    <a:pt x="0" y="413390"/>
                  </a:cubicBezTo>
                  <a:lnTo>
                    <a:pt x="0" y="383082"/>
                  </a:lnTo>
                  <a:cubicBezTo>
                    <a:pt x="0" y="377482"/>
                    <a:pt x="5785" y="374193"/>
                    <a:pt x="11393" y="374193"/>
                  </a:cubicBezTo>
                  <a:lnTo>
                    <a:pt x="20293" y="374193"/>
                  </a:lnTo>
                  <a:lnTo>
                    <a:pt x="20293" y="39197"/>
                  </a:lnTo>
                  <a:cubicBezTo>
                    <a:pt x="20293" y="16888"/>
                    <a:pt x="39696" y="0"/>
                    <a:pt x="6203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800000" flipH="1">
              <a:off x="6024962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3520731" y="3476995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Add</a:t>
            </a:r>
          </a:p>
        </p:txBody>
      </p:sp>
      <p:sp>
        <p:nvSpPr>
          <p:cNvPr id="46" name="矩形 45"/>
          <p:cNvSpPr/>
          <p:nvPr/>
        </p:nvSpPr>
        <p:spPr>
          <a:xfrm>
            <a:off x="255270" y="989965"/>
            <a:ext cx="7404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hlinkClick r:id="" action="ppaction://hlinkshowjump?jump=nextslide"/>
              </a:rPr>
              <a:t>Wallet</a:t>
            </a:r>
            <a:endParaRPr lang="en-US" altLang="zh-CN" sz="1200" dirty="0"/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3078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Payment Information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12265" y="819785"/>
            <a:ext cx="1722755" cy="3625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03090" y="819785"/>
            <a:ext cx="1773555" cy="37757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44385" y="808990"/>
            <a:ext cx="1881505" cy="379666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 rot="3660000">
            <a:off x="6309353" y="2315488"/>
            <a:ext cx="739558" cy="637550"/>
            <a:chOff x="5977248" y="1427123"/>
            <a:chExt cx="739558" cy="637550"/>
          </a:xfrm>
        </p:grpSpPr>
        <p:sp>
          <p:nvSpPr>
            <p:cNvPr id="12" name="等腰三角形 11"/>
            <p:cNvSpPr/>
            <p:nvPr/>
          </p:nvSpPr>
          <p:spPr>
            <a:xfrm rot="1800000" flipH="1">
              <a:off x="5977248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analysis_249326"/>
            <p:cNvSpPr>
              <a:spLocks noChangeAspect="1"/>
            </p:cNvSpPr>
            <p:nvPr/>
          </p:nvSpPr>
          <p:spPr bwMode="auto">
            <a:xfrm rot="1800000" flipH="1">
              <a:off x="6202571" y="1750100"/>
              <a:ext cx="198311" cy="148520"/>
            </a:xfrm>
            <a:custGeom>
              <a:avLst/>
              <a:gdLst>
                <a:gd name="connsiteX0" fmla="*/ 20293 w 607639"/>
                <a:gd name="connsiteY0" fmla="*/ 394458 h 455076"/>
                <a:gd name="connsiteX1" fmla="*/ 20293 w 607639"/>
                <a:gd name="connsiteY1" fmla="*/ 413390 h 455076"/>
                <a:gd name="connsiteX2" fmla="*/ 41743 w 607639"/>
                <a:gd name="connsiteY2" fmla="*/ 434900 h 455076"/>
                <a:gd name="connsiteX3" fmla="*/ 568388 w 607639"/>
                <a:gd name="connsiteY3" fmla="*/ 434900 h 455076"/>
                <a:gd name="connsiteX4" fmla="*/ 587346 w 607639"/>
                <a:gd name="connsiteY4" fmla="*/ 413390 h 455076"/>
                <a:gd name="connsiteX5" fmla="*/ 587346 w 607639"/>
                <a:gd name="connsiteY5" fmla="*/ 394458 h 455076"/>
                <a:gd name="connsiteX6" fmla="*/ 405063 w 607639"/>
                <a:gd name="connsiteY6" fmla="*/ 394458 h 455076"/>
                <a:gd name="connsiteX7" fmla="*/ 405063 w 607639"/>
                <a:gd name="connsiteY7" fmla="*/ 403258 h 455076"/>
                <a:gd name="connsiteX8" fmla="*/ 396251 w 607639"/>
                <a:gd name="connsiteY8" fmla="*/ 414635 h 455076"/>
                <a:gd name="connsiteX9" fmla="*/ 224026 w 607639"/>
                <a:gd name="connsiteY9" fmla="*/ 414635 h 455076"/>
                <a:gd name="connsiteX10" fmla="*/ 212634 w 607639"/>
                <a:gd name="connsiteY10" fmla="*/ 403258 h 455076"/>
                <a:gd name="connsiteX11" fmla="*/ 212634 w 607639"/>
                <a:gd name="connsiteY11" fmla="*/ 394458 h 455076"/>
                <a:gd name="connsiteX12" fmla="*/ 303779 w 607639"/>
                <a:gd name="connsiteY12" fmla="*/ 91029 h 455076"/>
                <a:gd name="connsiteX13" fmla="*/ 324072 w 607639"/>
                <a:gd name="connsiteY13" fmla="*/ 91029 h 455076"/>
                <a:gd name="connsiteX14" fmla="*/ 324072 w 607639"/>
                <a:gd name="connsiteY14" fmla="*/ 112980 h 455076"/>
                <a:gd name="connsiteX15" fmla="*/ 358607 w 607639"/>
                <a:gd name="connsiteY15" fmla="*/ 120801 h 455076"/>
                <a:gd name="connsiteX16" fmla="*/ 365194 w 607639"/>
                <a:gd name="connsiteY16" fmla="*/ 133776 h 455076"/>
                <a:gd name="connsiteX17" fmla="*/ 352110 w 607639"/>
                <a:gd name="connsiteY17" fmla="*/ 139730 h 455076"/>
                <a:gd name="connsiteX18" fmla="*/ 293988 w 607639"/>
                <a:gd name="connsiteY18" fmla="*/ 137864 h 455076"/>
                <a:gd name="connsiteX19" fmla="*/ 284731 w 607639"/>
                <a:gd name="connsiteY19" fmla="*/ 160615 h 455076"/>
                <a:gd name="connsiteX20" fmla="*/ 316329 w 607639"/>
                <a:gd name="connsiteY20" fmla="*/ 185943 h 455076"/>
                <a:gd name="connsiteX21" fmla="*/ 365550 w 607639"/>
                <a:gd name="connsiteY21" fmla="*/ 231357 h 455076"/>
                <a:gd name="connsiteX22" fmla="*/ 347303 w 607639"/>
                <a:gd name="connsiteY22" fmla="*/ 270638 h 455076"/>
                <a:gd name="connsiteX23" fmla="*/ 324072 w 607639"/>
                <a:gd name="connsiteY23" fmla="*/ 278725 h 455076"/>
                <a:gd name="connsiteX24" fmla="*/ 324072 w 607639"/>
                <a:gd name="connsiteY24" fmla="*/ 303431 h 455076"/>
                <a:gd name="connsiteX25" fmla="*/ 303779 w 607639"/>
                <a:gd name="connsiteY25" fmla="*/ 303431 h 455076"/>
                <a:gd name="connsiteX26" fmla="*/ 303779 w 607639"/>
                <a:gd name="connsiteY26" fmla="*/ 278903 h 455076"/>
                <a:gd name="connsiteX27" fmla="*/ 270490 w 607639"/>
                <a:gd name="connsiteY27" fmla="*/ 271171 h 455076"/>
                <a:gd name="connsiteX28" fmla="*/ 265238 w 607639"/>
                <a:gd name="connsiteY28" fmla="*/ 258196 h 455076"/>
                <a:gd name="connsiteX29" fmla="*/ 278233 w 607639"/>
                <a:gd name="connsiteY29" fmla="*/ 252241 h 455076"/>
                <a:gd name="connsiteX30" fmla="*/ 336355 w 607639"/>
                <a:gd name="connsiteY30" fmla="*/ 254019 h 455076"/>
                <a:gd name="connsiteX31" fmla="*/ 345612 w 607639"/>
                <a:gd name="connsiteY31" fmla="*/ 231357 h 455076"/>
                <a:gd name="connsiteX32" fmla="*/ 313925 w 607639"/>
                <a:gd name="connsiteY32" fmla="*/ 206028 h 455076"/>
                <a:gd name="connsiteX33" fmla="*/ 264259 w 607639"/>
                <a:gd name="connsiteY33" fmla="*/ 160615 h 455076"/>
                <a:gd name="connsiteX34" fmla="*/ 281883 w 607639"/>
                <a:gd name="connsiteY34" fmla="*/ 121245 h 455076"/>
                <a:gd name="connsiteX35" fmla="*/ 303779 w 607639"/>
                <a:gd name="connsiteY35" fmla="*/ 113158 h 455076"/>
                <a:gd name="connsiteX36" fmla="*/ 80961 w 607639"/>
                <a:gd name="connsiteY36" fmla="*/ 60700 h 455076"/>
                <a:gd name="connsiteX37" fmla="*/ 80961 w 607639"/>
                <a:gd name="connsiteY37" fmla="*/ 333760 h 455076"/>
                <a:gd name="connsiteX38" fmla="*/ 526519 w 607639"/>
                <a:gd name="connsiteY38" fmla="*/ 333760 h 455076"/>
                <a:gd name="connsiteX39" fmla="*/ 526519 w 607639"/>
                <a:gd name="connsiteY39" fmla="*/ 60700 h 455076"/>
                <a:gd name="connsiteX40" fmla="*/ 70815 w 607639"/>
                <a:gd name="connsiteY40" fmla="*/ 40434 h 455076"/>
                <a:gd name="connsiteX41" fmla="*/ 536665 w 607639"/>
                <a:gd name="connsiteY41" fmla="*/ 40434 h 455076"/>
                <a:gd name="connsiteX42" fmla="*/ 546812 w 607639"/>
                <a:gd name="connsiteY42" fmla="*/ 50567 h 455076"/>
                <a:gd name="connsiteX43" fmla="*/ 546812 w 607639"/>
                <a:gd name="connsiteY43" fmla="*/ 343893 h 455076"/>
                <a:gd name="connsiteX44" fmla="*/ 536665 w 607639"/>
                <a:gd name="connsiteY44" fmla="*/ 354026 h 455076"/>
                <a:gd name="connsiteX45" fmla="*/ 70815 w 607639"/>
                <a:gd name="connsiteY45" fmla="*/ 354026 h 455076"/>
                <a:gd name="connsiteX46" fmla="*/ 60757 w 607639"/>
                <a:gd name="connsiteY46" fmla="*/ 343893 h 455076"/>
                <a:gd name="connsiteX47" fmla="*/ 60757 w 607639"/>
                <a:gd name="connsiteY47" fmla="*/ 50567 h 455076"/>
                <a:gd name="connsiteX48" fmla="*/ 70815 w 607639"/>
                <a:gd name="connsiteY48" fmla="*/ 40434 h 455076"/>
                <a:gd name="connsiteX49" fmla="*/ 62037 w 607639"/>
                <a:gd name="connsiteY49" fmla="*/ 20265 h 455076"/>
                <a:gd name="connsiteX50" fmla="*/ 40497 w 607639"/>
                <a:gd name="connsiteY50" fmla="*/ 39197 h 455076"/>
                <a:gd name="connsiteX51" fmla="*/ 40497 w 607639"/>
                <a:gd name="connsiteY51" fmla="*/ 374193 h 455076"/>
                <a:gd name="connsiteX52" fmla="*/ 224026 w 607639"/>
                <a:gd name="connsiteY52" fmla="*/ 374193 h 455076"/>
                <a:gd name="connsiteX53" fmla="*/ 232927 w 607639"/>
                <a:gd name="connsiteY53" fmla="*/ 383082 h 455076"/>
                <a:gd name="connsiteX54" fmla="*/ 232927 w 607639"/>
                <a:gd name="connsiteY54" fmla="*/ 394458 h 455076"/>
                <a:gd name="connsiteX55" fmla="*/ 384859 w 607639"/>
                <a:gd name="connsiteY55" fmla="*/ 394458 h 455076"/>
                <a:gd name="connsiteX56" fmla="*/ 384859 w 607639"/>
                <a:gd name="connsiteY56" fmla="*/ 383082 h 455076"/>
                <a:gd name="connsiteX57" fmla="*/ 396251 w 607639"/>
                <a:gd name="connsiteY57" fmla="*/ 374193 h 455076"/>
                <a:gd name="connsiteX58" fmla="*/ 567142 w 607639"/>
                <a:gd name="connsiteY58" fmla="*/ 374193 h 455076"/>
                <a:gd name="connsiteX59" fmla="*/ 567142 w 607639"/>
                <a:gd name="connsiteY59" fmla="*/ 39197 h 455076"/>
                <a:gd name="connsiteX60" fmla="*/ 548094 w 607639"/>
                <a:gd name="connsiteY60" fmla="*/ 20265 h 455076"/>
                <a:gd name="connsiteX61" fmla="*/ 62037 w 607639"/>
                <a:gd name="connsiteY61" fmla="*/ 0 h 455076"/>
                <a:gd name="connsiteX62" fmla="*/ 548094 w 607639"/>
                <a:gd name="connsiteY62" fmla="*/ 0 h 455076"/>
                <a:gd name="connsiteX63" fmla="*/ 587346 w 607639"/>
                <a:gd name="connsiteY63" fmla="*/ 39197 h 455076"/>
                <a:gd name="connsiteX64" fmla="*/ 587346 w 607639"/>
                <a:gd name="connsiteY64" fmla="*/ 374193 h 455076"/>
                <a:gd name="connsiteX65" fmla="*/ 598738 w 607639"/>
                <a:gd name="connsiteY65" fmla="*/ 374193 h 455076"/>
                <a:gd name="connsiteX66" fmla="*/ 607639 w 607639"/>
                <a:gd name="connsiteY66" fmla="*/ 383082 h 455076"/>
                <a:gd name="connsiteX67" fmla="*/ 607639 w 607639"/>
                <a:gd name="connsiteY67" fmla="*/ 413390 h 455076"/>
                <a:gd name="connsiteX68" fmla="*/ 568388 w 607639"/>
                <a:gd name="connsiteY68" fmla="*/ 455076 h 455076"/>
                <a:gd name="connsiteX69" fmla="*/ 41743 w 607639"/>
                <a:gd name="connsiteY69" fmla="*/ 455076 h 455076"/>
                <a:gd name="connsiteX70" fmla="*/ 0 w 607639"/>
                <a:gd name="connsiteY70" fmla="*/ 413390 h 455076"/>
                <a:gd name="connsiteX71" fmla="*/ 0 w 607639"/>
                <a:gd name="connsiteY71" fmla="*/ 383082 h 455076"/>
                <a:gd name="connsiteX72" fmla="*/ 11393 w 607639"/>
                <a:gd name="connsiteY72" fmla="*/ 374193 h 455076"/>
                <a:gd name="connsiteX73" fmla="*/ 20293 w 607639"/>
                <a:gd name="connsiteY73" fmla="*/ 374193 h 455076"/>
                <a:gd name="connsiteX74" fmla="*/ 20293 w 607639"/>
                <a:gd name="connsiteY74" fmla="*/ 39197 h 455076"/>
                <a:gd name="connsiteX75" fmla="*/ 62037 w 607639"/>
                <a:gd name="connsiteY75" fmla="*/ 0 h 45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7639" h="455076">
                  <a:moveTo>
                    <a:pt x="20293" y="394458"/>
                  </a:moveTo>
                  <a:lnTo>
                    <a:pt x="20293" y="413390"/>
                  </a:lnTo>
                  <a:cubicBezTo>
                    <a:pt x="20293" y="424501"/>
                    <a:pt x="30618" y="434900"/>
                    <a:pt x="41743" y="434900"/>
                  </a:cubicBezTo>
                  <a:lnTo>
                    <a:pt x="568388" y="434900"/>
                  </a:lnTo>
                  <a:cubicBezTo>
                    <a:pt x="579513" y="434900"/>
                    <a:pt x="587346" y="424501"/>
                    <a:pt x="587346" y="413390"/>
                  </a:cubicBezTo>
                  <a:lnTo>
                    <a:pt x="587346" y="394458"/>
                  </a:lnTo>
                  <a:lnTo>
                    <a:pt x="405063" y="394458"/>
                  </a:lnTo>
                  <a:lnTo>
                    <a:pt x="405063" y="403258"/>
                  </a:lnTo>
                  <a:cubicBezTo>
                    <a:pt x="405063" y="408857"/>
                    <a:pt x="401770" y="414635"/>
                    <a:pt x="396251" y="414635"/>
                  </a:cubicBezTo>
                  <a:lnTo>
                    <a:pt x="224026" y="414635"/>
                  </a:lnTo>
                  <a:cubicBezTo>
                    <a:pt x="218419" y="414635"/>
                    <a:pt x="212634" y="408857"/>
                    <a:pt x="212634" y="403258"/>
                  </a:cubicBezTo>
                  <a:lnTo>
                    <a:pt x="212634" y="394458"/>
                  </a:lnTo>
                  <a:close/>
                  <a:moveTo>
                    <a:pt x="303779" y="91029"/>
                  </a:moveTo>
                  <a:lnTo>
                    <a:pt x="324072" y="91029"/>
                  </a:lnTo>
                  <a:lnTo>
                    <a:pt x="324072" y="112980"/>
                  </a:lnTo>
                  <a:cubicBezTo>
                    <a:pt x="341785" y="114669"/>
                    <a:pt x="355937" y="119734"/>
                    <a:pt x="358607" y="120801"/>
                  </a:cubicBezTo>
                  <a:cubicBezTo>
                    <a:pt x="363859" y="122756"/>
                    <a:pt x="367152" y="128533"/>
                    <a:pt x="365194" y="133776"/>
                  </a:cubicBezTo>
                  <a:cubicBezTo>
                    <a:pt x="363236" y="139019"/>
                    <a:pt x="357361" y="141686"/>
                    <a:pt x="352110" y="139730"/>
                  </a:cubicBezTo>
                  <a:cubicBezTo>
                    <a:pt x="341162" y="135642"/>
                    <a:pt x="309208" y="127288"/>
                    <a:pt x="293988" y="137864"/>
                  </a:cubicBezTo>
                  <a:cubicBezTo>
                    <a:pt x="287757" y="142219"/>
                    <a:pt x="284731" y="149595"/>
                    <a:pt x="284731" y="160615"/>
                  </a:cubicBezTo>
                  <a:cubicBezTo>
                    <a:pt x="284731" y="181144"/>
                    <a:pt x="294344" y="183188"/>
                    <a:pt x="316329" y="185943"/>
                  </a:cubicBezTo>
                  <a:cubicBezTo>
                    <a:pt x="335999" y="188343"/>
                    <a:pt x="365550" y="192075"/>
                    <a:pt x="365550" y="231357"/>
                  </a:cubicBezTo>
                  <a:cubicBezTo>
                    <a:pt x="365550" y="253574"/>
                    <a:pt x="355492" y="265039"/>
                    <a:pt x="347303" y="270638"/>
                  </a:cubicBezTo>
                  <a:cubicBezTo>
                    <a:pt x="340628" y="275259"/>
                    <a:pt x="334219" y="277658"/>
                    <a:pt x="324072" y="278725"/>
                  </a:cubicBezTo>
                  <a:lnTo>
                    <a:pt x="324072" y="303431"/>
                  </a:lnTo>
                  <a:lnTo>
                    <a:pt x="303779" y="303431"/>
                  </a:lnTo>
                  <a:lnTo>
                    <a:pt x="303779" y="278903"/>
                  </a:lnTo>
                  <a:cubicBezTo>
                    <a:pt x="288647" y="277303"/>
                    <a:pt x="273249" y="272148"/>
                    <a:pt x="270490" y="271171"/>
                  </a:cubicBezTo>
                  <a:cubicBezTo>
                    <a:pt x="265238" y="269216"/>
                    <a:pt x="263280" y="263350"/>
                    <a:pt x="265238" y="258196"/>
                  </a:cubicBezTo>
                  <a:cubicBezTo>
                    <a:pt x="267196" y="252952"/>
                    <a:pt x="272982" y="250286"/>
                    <a:pt x="278233" y="252241"/>
                  </a:cubicBezTo>
                  <a:cubicBezTo>
                    <a:pt x="289270" y="256329"/>
                    <a:pt x="321135" y="264594"/>
                    <a:pt x="336355" y="254019"/>
                  </a:cubicBezTo>
                  <a:cubicBezTo>
                    <a:pt x="342586" y="249753"/>
                    <a:pt x="345612" y="242288"/>
                    <a:pt x="345612" y="231357"/>
                  </a:cubicBezTo>
                  <a:cubicBezTo>
                    <a:pt x="345612" y="210827"/>
                    <a:pt x="335910" y="208694"/>
                    <a:pt x="313925" y="206028"/>
                  </a:cubicBezTo>
                  <a:cubicBezTo>
                    <a:pt x="294255" y="203540"/>
                    <a:pt x="264259" y="199807"/>
                    <a:pt x="264259" y="160615"/>
                  </a:cubicBezTo>
                  <a:cubicBezTo>
                    <a:pt x="264259" y="138308"/>
                    <a:pt x="273694" y="126933"/>
                    <a:pt x="281883" y="121245"/>
                  </a:cubicBezTo>
                  <a:cubicBezTo>
                    <a:pt x="288558" y="116624"/>
                    <a:pt x="296213" y="114224"/>
                    <a:pt x="303779" y="113158"/>
                  </a:cubicBezTo>
                  <a:close/>
                  <a:moveTo>
                    <a:pt x="80961" y="60700"/>
                  </a:moveTo>
                  <a:lnTo>
                    <a:pt x="80961" y="333760"/>
                  </a:lnTo>
                  <a:lnTo>
                    <a:pt x="526519" y="333760"/>
                  </a:lnTo>
                  <a:lnTo>
                    <a:pt x="526519" y="60700"/>
                  </a:lnTo>
                  <a:close/>
                  <a:moveTo>
                    <a:pt x="70815" y="40434"/>
                  </a:moveTo>
                  <a:lnTo>
                    <a:pt x="536665" y="40434"/>
                  </a:lnTo>
                  <a:cubicBezTo>
                    <a:pt x="542273" y="40434"/>
                    <a:pt x="546812" y="44967"/>
                    <a:pt x="546812" y="50567"/>
                  </a:cubicBezTo>
                  <a:lnTo>
                    <a:pt x="546812" y="343893"/>
                  </a:lnTo>
                  <a:cubicBezTo>
                    <a:pt x="546812" y="349493"/>
                    <a:pt x="542273" y="354026"/>
                    <a:pt x="536665" y="354026"/>
                  </a:cubicBezTo>
                  <a:lnTo>
                    <a:pt x="70815" y="354026"/>
                  </a:lnTo>
                  <a:cubicBezTo>
                    <a:pt x="65296" y="354026"/>
                    <a:pt x="60757" y="349493"/>
                    <a:pt x="60757" y="343893"/>
                  </a:cubicBezTo>
                  <a:lnTo>
                    <a:pt x="60757" y="50567"/>
                  </a:lnTo>
                  <a:cubicBezTo>
                    <a:pt x="60757" y="44967"/>
                    <a:pt x="65296" y="40434"/>
                    <a:pt x="70815" y="40434"/>
                  </a:cubicBezTo>
                  <a:close/>
                  <a:moveTo>
                    <a:pt x="62037" y="20265"/>
                  </a:moveTo>
                  <a:cubicBezTo>
                    <a:pt x="50822" y="20265"/>
                    <a:pt x="40497" y="28087"/>
                    <a:pt x="40497" y="39197"/>
                  </a:cubicBezTo>
                  <a:lnTo>
                    <a:pt x="40497" y="374193"/>
                  </a:lnTo>
                  <a:lnTo>
                    <a:pt x="224026" y="374193"/>
                  </a:lnTo>
                  <a:cubicBezTo>
                    <a:pt x="229634" y="374193"/>
                    <a:pt x="232927" y="377482"/>
                    <a:pt x="232927" y="383082"/>
                  </a:cubicBezTo>
                  <a:lnTo>
                    <a:pt x="232927" y="394458"/>
                  </a:lnTo>
                  <a:lnTo>
                    <a:pt x="384859" y="394458"/>
                  </a:lnTo>
                  <a:lnTo>
                    <a:pt x="384859" y="383082"/>
                  </a:lnTo>
                  <a:cubicBezTo>
                    <a:pt x="384859" y="377482"/>
                    <a:pt x="390644" y="374193"/>
                    <a:pt x="396251" y="374193"/>
                  </a:cubicBezTo>
                  <a:lnTo>
                    <a:pt x="567142" y="374193"/>
                  </a:lnTo>
                  <a:lnTo>
                    <a:pt x="567142" y="39197"/>
                  </a:lnTo>
                  <a:cubicBezTo>
                    <a:pt x="567142" y="28087"/>
                    <a:pt x="559309" y="20265"/>
                    <a:pt x="548094" y="20265"/>
                  </a:cubicBezTo>
                  <a:close/>
                  <a:moveTo>
                    <a:pt x="62037" y="0"/>
                  </a:moveTo>
                  <a:lnTo>
                    <a:pt x="548094" y="0"/>
                  </a:lnTo>
                  <a:cubicBezTo>
                    <a:pt x="570435" y="0"/>
                    <a:pt x="587346" y="16888"/>
                    <a:pt x="587346" y="39197"/>
                  </a:cubicBezTo>
                  <a:lnTo>
                    <a:pt x="587346" y="374193"/>
                  </a:lnTo>
                  <a:lnTo>
                    <a:pt x="598738" y="374193"/>
                  </a:lnTo>
                  <a:cubicBezTo>
                    <a:pt x="604346" y="374193"/>
                    <a:pt x="607639" y="377482"/>
                    <a:pt x="607639" y="383082"/>
                  </a:cubicBezTo>
                  <a:lnTo>
                    <a:pt x="607639" y="413390"/>
                  </a:lnTo>
                  <a:cubicBezTo>
                    <a:pt x="607639" y="435700"/>
                    <a:pt x="590728" y="455076"/>
                    <a:pt x="568388" y="455076"/>
                  </a:cubicBezTo>
                  <a:lnTo>
                    <a:pt x="41743" y="455076"/>
                  </a:lnTo>
                  <a:cubicBezTo>
                    <a:pt x="19403" y="455076"/>
                    <a:pt x="0" y="435700"/>
                    <a:pt x="0" y="413390"/>
                  </a:cubicBezTo>
                  <a:lnTo>
                    <a:pt x="0" y="383082"/>
                  </a:lnTo>
                  <a:cubicBezTo>
                    <a:pt x="0" y="377482"/>
                    <a:pt x="5785" y="374193"/>
                    <a:pt x="11393" y="374193"/>
                  </a:cubicBezTo>
                  <a:lnTo>
                    <a:pt x="20293" y="374193"/>
                  </a:lnTo>
                  <a:lnTo>
                    <a:pt x="20293" y="39197"/>
                  </a:lnTo>
                  <a:cubicBezTo>
                    <a:pt x="20293" y="16888"/>
                    <a:pt x="39696" y="0"/>
                    <a:pt x="6203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800000" flipH="1">
              <a:off x="6024962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0" grpId="0"/>
      <p:bldP spid="46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29764" y="2174518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2973698" y="1176933"/>
            <a:ext cx="739558" cy="637550"/>
            <a:chOff x="5977248" y="1427123"/>
            <a:chExt cx="739558" cy="637550"/>
          </a:xfrm>
        </p:grpSpPr>
        <p:sp>
          <p:nvSpPr>
            <p:cNvPr id="36" name="等腰三角形 35"/>
            <p:cNvSpPr/>
            <p:nvPr/>
          </p:nvSpPr>
          <p:spPr>
            <a:xfrm rot="1800000" flipH="1">
              <a:off x="5977248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analysis_249326"/>
            <p:cNvSpPr>
              <a:spLocks noChangeAspect="1"/>
            </p:cNvSpPr>
            <p:nvPr/>
          </p:nvSpPr>
          <p:spPr bwMode="auto">
            <a:xfrm rot="1800000" flipH="1">
              <a:off x="6202571" y="1750100"/>
              <a:ext cx="198311" cy="148520"/>
            </a:xfrm>
            <a:custGeom>
              <a:avLst/>
              <a:gdLst>
                <a:gd name="connsiteX0" fmla="*/ 20293 w 607639"/>
                <a:gd name="connsiteY0" fmla="*/ 394458 h 455076"/>
                <a:gd name="connsiteX1" fmla="*/ 20293 w 607639"/>
                <a:gd name="connsiteY1" fmla="*/ 413390 h 455076"/>
                <a:gd name="connsiteX2" fmla="*/ 41743 w 607639"/>
                <a:gd name="connsiteY2" fmla="*/ 434900 h 455076"/>
                <a:gd name="connsiteX3" fmla="*/ 568388 w 607639"/>
                <a:gd name="connsiteY3" fmla="*/ 434900 h 455076"/>
                <a:gd name="connsiteX4" fmla="*/ 587346 w 607639"/>
                <a:gd name="connsiteY4" fmla="*/ 413390 h 455076"/>
                <a:gd name="connsiteX5" fmla="*/ 587346 w 607639"/>
                <a:gd name="connsiteY5" fmla="*/ 394458 h 455076"/>
                <a:gd name="connsiteX6" fmla="*/ 405063 w 607639"/>
                <a:gd name="connsiteY6" fmla="*/ 394458 h 455076"/>
                <a:gd name="connsiteX7" fmla="*/ 405063 w 607639"/>
                <a:gd name="connsiteY7" fmla="*/ 403258 h 455076"/>
                <a:gd name="connsiteX8" fmla="*/ 396251 w 607639"/>
                <a:gd name="connsiteY8" fmla="*/ 414635 h 455076"/>
                <a:gd name="connsiteX9" fmla="*/ 224026 w 607639"/>
                <a:gd name="connsiteY9" fmla="*/ 414635 h 455076"/>
                <a:gd name="connsiteX10" fmla="*/ 212634 w 607639"/>
                <a:gd name="connsiteY10" fmla="*/ 403258 h 455076"/>
                <a:gd name="connsiteX11" fmla="*/ 212634 w 607639"/>
                <a:gd name="connsiteY11" fmla="*/ 394458 h 455076"/>
                <a:gd name="connsiteX12" fmla="*/ 303779 w 607639"/>
                <a:gd name="connsiteY12" fmla="*/ 91029 h 455076"/>
                <a:gd name="connsiteX13" fmla="*/ 324072 w 607639"/>
                <a:gd name="connsiteY13" fmla="*/ 91029 h 455076"/>
                <a:gd name="connsiteX14" fmla="*/ 324072 w 607639"/>
                <a:gd name="connsiteY14" fmla="*/ 112980 h 455076"/>
                <a:gd name="connsiteX15" fmla="*/ 358607 w 607639"/>
                <a:gd name="connsiteY15" fmla="*/ 120801 h 455076"/>
                <a:gd name="connsiteX16" fmla="*/ 365194 w 607639"/>
                <a:gd name="connsiteY16" fmla="*/ 133776 h 455076"/>
                <a:gd name="connsiteX17" fmla="*/ 352110 w 607639"/>
                <a:gd name="connsiteY17" fmla="*/ 139730 h 455076"/>
                <a:gd name="connsiteX18" fmla="*/ 293988 w 607639"/>
                <a:gd name="connsiteY18" fmla="*/ 137864 h 455076"/>
                <a:gd name="connsiteX19" fmla="*/ 284731 w 607639"/>
                <a:gd name="connsiteY19" fmla="*/ 160615 h 455076"/>
                <a:gd name="connsiteX20" fmla="*/ 316329 w 607639"/>
                <a:gd name="connsiteY20" fmla="*/ 185943 h 455076"/>
                <a:gd name="connsiteX21" fmla="*/ 365550 w 607639"/>
                <a:gd name="connsiteY21" fmla="*/ 231357 h 455076"/>
                <a:gd name="connsiteX22" fmla="*/ 347303 w 607639"/>
                <a:gd name="connsiteY22" fmla="*/ 270638 h 455076"/>
                <a:gd name="connsiteX23" fmla="*/ 324072 w 607639"/>
                <a:gd name="connsiteY23" fmla="*/ 278725 h 455076"/>
                <a:gd name="connsiteX24" fmla="*/ 324072 w 607639"/>
                <a:gd name="connsiteY24" fmla="*/ 303431 h 455076"/>
                <a:gd name="connsiteX25" fmla="*/ 303779 w 607639"/>
                <a:gd name="connsiteY25" fmla="*/ 303431 h 455076"/>
                <a:gd name="connsiteX26" fmla="*/ 303779 w 607639"/>
                <a:gd name="connsiteY26" fmla="*/ 278903 h 455076"/>
                <a:gd name="connsiteX27" fmla="*/ 270490 w 607639"/>
                <a:gd name="connsiteY27" fmla="*/ 271171 h 455076"/>
                <a:gd name="connsiteX28" fmla="*/ 265238 w 607639"/>
                <a:gd name="connsiteY28" fmla="*/ 258196 h 455076"/>
                <a:gd name="connsiteX29" fmla="*/ 278233 w 607639"/>
                <a:gd name="connsiteY29" fmla="*/ 252241 h 455076"/>
                <a:gd name="connsiteX30" fmla="*/ 336355 w 607639"/>
                <a:gd name="connsiteY30" fmla="*/ 254019 h 455076"/>
                <a:gd name="connsiteX31" fmla="*/ 345612 w 607639"/>
                <a:gd name="connsiteY31" fmla="*/ 231357 h 455076"/>
                <a:gd name="connsiteX32" fmla="*/ 313925 w 607639"/>
                <a:gd name="connsiteY32" fmla="*/ 206028 h 455076"/>
                <a:gd name="connsiteX33" fmla="*/ 264259 w 607639"/>
                <a:gd name="connsiteY33" fmla="*/ 160615 h 455076"/>
                <a:gd name="connsiteX34" fmla="*/ 281883 w 607639"/>
                <a:gd name="connsiteY34" fmla="*/ 121245 h 455076"/>
                <a:gd name="connsiteX35" fmla="*/ 303779 w 607639"/>
                <a:gd name="connsiteY35" fmla="*/ 113158 h 455076"/>
                <a:gd name="connsiteX36" fmla="*/ 80961 w 607639"/>
                <a:gd name="connsiteY36" fmla="*/ 60700 h 455076"/>
                <a:gd name="connsiteX37" fmla="*/ 80961 w 607639"/>
                <a:gd name="connsiteY37" fmla="*/ 333760 h 455076"/>
                <a:gd name="connsiteX38" fmla="*/ 526519 w 607639"/>
                <a:gd name="connsiteY38" fmla="*/ 333760 h 455076"/>
                <a:gd name="connsiteX39" fmla="*/ 526519 w 607639"/>
                <a:gd name="connsiteY39" fmla="*/ 60700 h 455076"/>
                <a:gd name="connsiteX40" fmla="*/ 70815 w 607639"/>
                <a:gd name="connsiteY40" fmla="*/ 40434 h 455076"/>
                <a:gd name="connsiteX41" fmla="*/ 536665 w 607639"/>
                <a:gd name="connsiteY41" fmla="*/ 40434 h 455076"/>
                <a:gd name="connsiteX42" fmla="*/ 546812 w 607639"/>
                <a:gd name="connsiteY42" fmla="*/ 50567 h 455076"/>
                <a:gd name="connsiteX43" fmla="*/ 546812 w 607639"/>
                <a:gd name="connsiteY43" fmla="*/ 343893 h 455076"/>
                <a:gd name="connsiteX44" fmla="*/ 536665 w 607639"/>
                <a:gd name="connsiteY44" fmla="*/ 354026 h 455076"/>
                <a:gd name="connsiteX45" fmla="*/ 70815 w 607639"/>
                <a:gd name="connsiteY45" fmla="*/ 354026 h 455076"/>
                <a:gd name="connsiteX46" fmla="*/ 60757 w 607639"/>
                <a:gd name="connsiteY46" fmla="*/ 343893 h 455076"/>
                <a:gd name="connsiteX47" fmla="*/ 60757 w 607639"/>
                <a:gd name="connsiteY47" fmla="*/ 50567 h 455076"/>
                <a:gd name="connsiteX48" fmla="*/ 70815 w 607639"/>
                <a:gd name="connsiteY48" fmla="*/ 40434 h 455076"/>
                <a:gd name="connsiteX49" fmla="*/ 62037 w 607639"/>
                <a:gd name="connsiteY49" fmla="*/ 20265 h 455076"/>
                <a:gd name="connsiteX50" fmla="*/ 40497 w 607639"/>
                <a:gd name="connsiteY50" fmla="*/ 39197 h 455076"/>
                <a:gd name="connsiteX51" fmla="*/ 40497 w 607639"/>
                <a:gd name="connsiteY51" fmla="*/ 374193 h 455076"/>
                <a:gd name="connsiteX52" fmla="*/ 224026 w 607639"/>
                <a:gd name="connsiteY52" fmla="*/ 374193 h 455076"/>
                <a:gd name="connsiteX53" fmla="*/ 232927 w 607639"/>
                <a:gd name="connsiteY53" fmla="*/ 383082 h 455076"/>
                <a:gd name="connsiteX54" fmla="*/ 232927 w 607639"/>
                <a:gd name="connsiteY54" fmla="*/ 394458 h 455076"/>
                <a:gd name="connsiteX55" fmla="*/ 384859 w 607639"/>
                <a:gd name="connsiteY55" fmla="*/ 394458 h 455076"/>
                <a:gd name="connsiteX56" fmla="*/ 384859 w 607639"/>
                <a:gd name="connsiteY56" fmla="*/ 383082 h 455076"/>
                <a:gd name="connsiteX57" fmla="*/ 396251 w 607639"/>
                <a:gd name="connsiteY57" fmla="*/ 374193 h 455076"/>
                <a:gd name="connsiteX58" fmla="*/ 567142 w 607639"/>
                <a:gd name="connsiteY58" fmla="*/ 374193 h 455076"/>
                <a:gd name="connsiteX59" fmla="*/ 567142 w 607639"/>
                <a:gd name="connsiteY59" fmla="*/ 39197 h 455076"/>
                <a:gd name="connsiteX60" fmla="*/ 548094 w 607639"/>
                <a:gd name="connsiteY60" fmla="*/ 20265 h 455076"/>
                <a:gd name="connsiteX61" fmla="*/ 62037 w 607639"/>
                <a:gd name="connsiteY61" fmla="*/ 0 h 455076"/>
                <a:gd name="connsiteX62" fmla="*/ 548094 w 607639"/>
                <a:gd name="connsiteY62" fmla="*/ 0 h 455076"/>
                <a:gd name="connsiteX63" fmla="*/ 587346 w 607639"/>
                <a:gd name="connsiteY63" fmla="*/ 39197 h 455076"/>
                <a:gd name="connsiteX64" fmla="*/ 587346 w 607639"/>
                <a:gd name="connsiteY64" fmla="*/ 374193 h 455076"/>
                <a:gd name="connsiteX65" fmla="*/ 598738 w 607639"/>
                <a:gd name="connsiteY65" fmla="*/ 374193 h 455076"/>
                <a:gd name="connsiteX66" fmla="*/ 607639 w 607639"/>
                <a:gd name="connsiteY66" fmla="*/ 383082 h 455076"/>
                <a:gd name="connsiteX67" fmla="*/ 607639 w 607639"/>
                <a:gd name="connsiteY67" fmla="*/ 413390 h 455076"/>
                <a:gd name="connsiteX68" fmla="*/ 568388 w 607639"/>
                <a:gd name="connsiteY68" fmla="*/ 455076 h 455076"/>
                <a:gd name="connsiteX69" fmla="*/ 41743 w 607639"/>
                <a:gd name="connsiteY69" fmla="*/ 455076 h 455076"/>
                <a:gd name="connsiteX70" fmla="*/ 0 w 607639"/>
                <a:gd name="connsiteY70" fmla="*/ 413390 h 455076"/>
                <a:gd name="connsiteX71" fmla="*/ 0 w 607639"/>
                <a:gd name="connsiteY71" fmla="*/ 383082 h 455076"/>
                <a:gd name="connsiteX72" fmla="*/ 11393 w 607639"/>
                <a:gd name="connsiteY72" fmla="*/ 374193 h 455076"/>
                <a:gd name="connsiteX73" fmla="*/ 20293 w 607639"/>
                <a:gd name="connsiteY73" fmla="*/ 374193 h 455076"/>
                <a:gd name="connsiteX74" fmla="*/ 20293 w 607639"/>
                <a:gd name="connsiteY74" fmla="*/ 39197 h 455076"/>
                <a:gd name="connsiteX75" fmla="*/ 62037 w 607639"/>
                <a:gd name="connsiteY75" fmla="*/ 0 h 45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7639" h="455076">
                  <a:moveTo>
                    <a:pt x="20293" y="394458"/>
                  </a:moveTo>
                  <a:lnTo>
                    <a:pt x="20293" y="413390"/>
                  </a:lnTo>
                  <a:cubicBezTo>
                    <a:pt x="20293" y="424501"/>
                    <a:pt x="30618" y="434900"/>
                    <a:pt x="41743" y="434900"/>
                  </a:cubicBezTo>
                  <a:lnTo>
                    <a:pt x="568388" y="434900"/>
                  </a:lnTo>
                  <a:cubicBezTo>
                    <a:pt x="579513" y="434900"/>
                    <a:pt x="587346" y="424501"/>
                    <a:pt x="587346" y="413390"/>
                  </a:cubicBezTo>
                  <a:lnTo>
                    <a:pt x="587346" y="394458"/>
                  </a:lnTo>
                  <a:lnTo>
                    <a:pt x="405063" y="394458"/>
                  </a:lnTo>
                  <a:lnTo>
                    <a:pt x="405063" y="403258"/>
                  </a:lnTo>
                  <a:cubicBezTo>
                    <a:pt x="405063" y="408857"/>
                    <a:pt x="401770" y="414635"/>
                    <a:pt x="396251" y="414635"/>
                  </a:cubicBezTo>
                  <a:lnTo>
                    <a:pt x="224026" y="414635"/>
                  </a:lnTo>
                  <a:cubicBezTo>
                    <a:pt x="218419" y="414635"/>
                    <a:pt x="212634" y="408857"/>
                    <a:pt x="212634" y="403258"/>
                  </a:cubicBezTo>
                  <a:lnTo>
                    <a:pt x="212634" y="394458"/>
                  </a:lnTo>
                  <a:close/>
                  <a:moveTo>
                    <a:pt x="303779" y="91029"/>
                  </a:moveTo>
                  <a:lnTo>
                    <a:pt x="324072" y="91029"/>
                  </a:lnTo>
                  <a:lnTo>
                    <a:pt x="324072" y="112980"/>
                  </a:lnTo>
                  <a:cubicBezTo>
                    <a:pt x="341785" y="114669"/>
                    <a:pt x="355937" y="119734"/>
                    <a:pt x="358607" y="120801"/>
                  </a:cubicBezTo>
                  <a:cubicBezTo>
                    <a:pt x="363859" y="122756"/>
                    <a:pt x="367152" y="128533"/>
                    <a:pt x="365194" y="133776"/>
                  </a:cubicBezTo>
                  <a:cubicBezTo>
                    <a:pt x="363236" y="139019"/>
                    <a:pt x="357361" y="141686"/>
                    <a:pt x="352110" y="139730"/>
                  </a:cubicBezTo>
                  <a:cubicBezTo>
                    <a:pt x="341162" y="135642"/>
                    <a:pt x="309208" y="127288"/>
                    <a:pt x="293988" y="137864"/>
                  </a:cubicBezTo>
                  <a:cubicBezTo>
                    <a:pt x="287757" y="142219"/>
                    <a:pt x="284731" y="149595"/>
                    <a:pt x="284731" y="160615"/>
                  </a:cubicBezTo>
                  <a:cubicBezTo>
                    <a:pt x="284731" y="181144"/>
                    <a:pt x="294344" y="183188"/>
                    <a:pt x="316329" y="185943"/>
                  </a:cubicBezTo>
                  <a:cubicBezTo>
                    <a:pt x="335999" y="188343"/>
                    <a:pt x="365550" y="192075"/>
                    <a:pt x="365550" y="231357"/>
                  </a:cubicBezTo>
                  <a:cubicBezTo>
                    <a:pt x="365550" y="253574"/>
                    <a:pt x="355492" y="265039"/>
                    <a:pt x="347303" y="270638"/>
                  </a:cubicBezTo>
                  <a:cubicBezTo>
                    <a:pt x="340628" y="275259"/>
                    <a:pt x="334219" y="277658"/>
                    <a:pt x="324072" y="278725"/>
                  </a:cubicBezTo>
                  <a:lnTo>
                    <a:pt x="324072" y="303431"/>
                  </a:lnTo>
                  <a:lnTo>
                    <a:pt x="303779" y="303431"/>
                  </a:lnTo>
                  <a:lnTo>
                    <a:pt x="303779" y="278903"/>
                  </a:lnTo>
                  <a:cubicBezTo>
                    <a:pt x="288647" y="277303"/>
                    <a:pt x="273249" y="272148"/>
                    <a:pt x="270490" y="271171"/>
                  </a:cubicBezTo>
                  <a:cubicBezTo>
                    <a:pt x="265238" y="269216"/>
                    <a:pt x="263280" y="263350"/>
                    <a:pt x="265238" y="258196"/>
                  </a:cubicBezTo>
                  <a:cubicBezTo>
                    <a:pt x="267196" y="252952"/>
                    <a:pt x="272982" y="250286"/>
                    <a:pt x="278233" y="252241"/>
                  </a:cubicBezTo>
                  <a:cubicBezTo>
                    <a:pt x="289270" y="256329"/>
                    <a:pt x="321135" y="264594"/>
                    <a:pt x="336355" y="254019"/>
                  </a:cubicBezTo>
                  <a:cubicBezTo>
                    <a:pt x="342586" y="249753"/>
                    <a:pt x="345612" y="242288"/>
                    <a:pt x="345612" y="231357"/>
                  </a:cubicBezTo>
                  <a:cubicBezTo>
                    <a:pt x="345612" y="210827"/>
                    <a:pt x="335910" y="208694"/>
                    <a:pt x="313925" y="206028"/>
                  </a:cubicBezTo>
                  <a:cubicBezTo>
                    <a:pt x="294255" y="203540"/>
                    <a:pt x="264259" y="199807"/>
                    <a:pt x="264259" y="160615"/>
                  </a:cubicBezTo>
                  <a:cubicBezTo>
                    <a:pt x="264259" y="138308"/>
                    <a:pt x="273694" y="126933"/>
                    <a:pt x="281883" y="121245"/>
                  </a:cubicBezTo>
                  <a:cubicBezTo>
                    <a:pt x="288558" y="116624"/>
                    <a:pt x="296213" y="114224"/>
                    <a:pt x="303779" y="113158"/>
                  </a:cubicBezTo>
                  <a:close/>
                  <a:moveTo>
                    <a:pt x="80961" y="60700"/>
                  </a:moveTo>
                  <a:lnTo>
                    <a:pt x="80961" y="333760"/>
                  </a:lnTo>
                  <a:lnTo>
                    <a:pt x="526519" y="333760"/>
                  </a:lnTo>
                  <a:lnTo>
                    <a:pt x="526519" y="60700"/>
                  </a:lnTo>
                  <a:close/>
                  <a:moveTo>
                    <a:pt x="70815" y="40434"/>
                  </a:moveTo>
                  <a:lnTo>
                    <a:pt x="536665" y="40434"/>
                  </a:lnTo>
                  <a:cubicBezTo>
                    <a:pt x="542273" y="40434"/>
                    <a:pt x="546812" y="44967"/>
                    <a:pt x="546812" y="50567"/>
                  </a:cubicBezTo>
                  <a:lnTo>
                    <a:pt x="546812" y="343893"/>
                  </a:lnTo>
                  <a:cubicBezTo>
                    <a:pt x="546812" y="349493"/>
                    <a:pt x="542273" y="354026"/>
                    <a:pt x="536665" y="354026"/>
                  </a:cubicBezTo>
                  <a:lnTo>
                    <a:pt x="70815" y="354026"/>
                  </a:lnTo>
                  <a:cubicBezTo>
                    <a:pt x="65296" y="354026"/>
                    <a:pt x="60757" y="349493"/>
                    <a:pt x="60757" y="343893"/>
                  </a:cubicBezTo>
                  <a:lnTo>
                    <a:pt x="60757" y="50567"/>
                  </a:lnTo>
                  <a:cubicBezTo>
                    <a:pt x="60757" y="44967"/>
                    <a:pt x="65296" y="40434"/>
                    <a:pt x="70815" y="40434"/>
                  </a:cubicBezTo>
                  <a:close/>
                  <a:moveTo>
                    <a:pt x="62037" y="20265"/>
                  </a:moveTo>
                  <a:cubicBezTo>
                    <a:pt x="50822" y="20265"/>
                    <a:pt x="40497" y="28087"/>
                    <a:pt x="40497" y="39197"/>
                  </a:cubicBezTo>
                  <a:lnTo>
                    <a:pt x="40497" y="374193"/>
                  </a:lnTo>
                  <a:lnTo>
                    <a:pt x="224026" y="374193"/>
                  </a:lnTo>
                  <a:cubicBezTo>
                    <a:pt x="229634" y="374193"/>
                    <a:pt x="232927" y="377482"/>
                    <a:pt x="232927" y="383082"/>
                  </a:cubicBezTo>
                  <a:lnTo>
                    <a:pt x="232927" y="394458"/>
                  </a:lnTo>
                  <a:lnTo>
                    <a:pt x="384859" y="394458"/>
                  </a:lnTo>
                  <a:lnTo>
                    <a:pt x="384859" y="383082"/>
                  </a:lnTo>
                  <a:cubicBezTo>
                    <a:pt x="384859" y="377482"/>
                    <a:pt x="390644" y="374193"/>
                    <a:pt x="396251" y="374193"/>
                  </a:cubicBezTo>
                  <a:lnTo>
                    <a:pt x="567142" y="374193"/>
                  </a:lnTo>
                  <a:lnTo>
                    <a:pt x="567142" y="39197"/>
                  </a:lnTo>
                  <a:cubicBezTo>
                    <a:pt x="567142" y="28087"/>
                    <a:pt x="559309" y="20265"/>
                    <a:pt x="548094" y="20265"/>
                  </a:cubicBezTo>
                  <a:close/>
                  <a:moveTo>
                    <a:pt x="62037" y="0"/>
                  </a:moveTo>
                  <a:lnTo>
                    <a:pt x="548094" y="0"/>
                  </a:lnTo>
                  <a:cubicBezTo>
                    <a:pt x="570435" y="0"/>
                    <a:pt x="587346" y="16888"/>
                    <a:pt x="587346" y="39197"/>
                  </a:cubicBezTo>
                  <a:lnTo>
                    <a:pt x="587346" y="374193"/>
                  </a:lnTo>
                  <a:lnTo>
                    <a:pt x="598738" y="374193"/>
                  </a:lnTo>
                  <a:cubicBezTo>
                    <a:pt x="604346" y="374193"/>
                    <a:pt x="607639" y="377482"/>
                    <a:pt x="607639" y="383082"/>
                  </a:cubicBezTo>
                  <a:lnTo>
                    <a:pt x="607639" y="413390"/>
                  </a:lnTo>
                  <a:cubicBezTo>
                    <a:pt x="607639" y="435700"/>
                    <a:pt x="590728" y="455076"/>
                    <a:pt x="568388" y="455076"/>
                  </a:cubicBezTo>
                  <a:lnTo>
                    <a:pt x="41743" y="455076"/>
                  </a:lnTo>
                  <a:cubicBezTo>
                    <a:pt x="19403" y="455076"/>
                    <a:pt x="0" y="435700"/>
                    <a:pt x="0" y="413390"/>
                  </a:cubicBezTo>
                  <a:lnTo>
                    <a:pt x="0" y="383082"/>
                  </a:lnTo>
                  <a:cubicBezTo>
                    <a:pt x="0" y="377482"/>
                    <a:pt x="5785" y="374193"/>
                    <a:pt x="11393" y="374193"/>
                  </a:cubicBezTo>
                  <a:lnTo>
                    <a:pt x="20293" y="374193"/>
                  </a:lnTo>
                  <a:lnTo>
                    <a:pt x="20293" y="39197"/>
                  </a:lnTo>
                  <a:cubicBezTo>
                    <a:pt x="20293" y="16888"/>
                    <a:pt x="39696" y="0"/>
                    <a:pt x="6203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800000" flipH="1">
              <a:off x="6024962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3090836" y="1751065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Add</a:t>
            </a:r>
            <a:endParaRPr 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220980" y="2954655"/>
            <a:ext cx="7404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history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Wallet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5525" y="835660"/>
            <a:ext cx="1896110" cy="3768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42715" y="819785"/>
            <a:ext cx="1785620" cy="3765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57670" y="1631315"/>
            <a:ext cx="2257425" cy="175387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 rot="10800000">
            <a:off x="5753093" y="1751608"/>
            <a:ext cx="739558" cy="637550"/>
            <a:chOff x="5977248" y="1427123"/>
            <a:chExt cx="739558" cy="637550"/>
          </a:xfrm>
        </p:grpSpPr>
        <p:sp>
          <p:nvSpPr>
            <p:cNvPr id="10" name="等腰三角形 9"/>
            <p:cNvSpPr/>
            <p:nvPr/>
          </p:nvSpPr>
          <p:spPr>
            <a:xfrm rot="1800000" flipH="1">
              <a:off x="5977248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analysis_249326"/>
            <p:cNvSpPr>
              <a:spLocks noChangeAspect="1"/>
            </p:cNvSpPr>
            <p:nvPr/>
          </p:nvSpPr>
          <p:spPr bwMode="auto">
            <a:xfrm rot="1800000" flipH="1">
              <a:off x="6202571" y="1750100"/>
              <a:ext cx="198311" cy="148520"/>
            </a:xfrm>
            <a:custGeom>
              <a:avLst/>
              <a:gdLst>
                <a:gd name="connsiteX0" fmla="*/ 20293 w 607639"/>
                <a:gd name="connsiteY0" fmla="*/ 394458 h 455076"/>
                <a:gd name="connsiteX1" fmla="*/ 20293 w 607639"/>
                <a:gd name="connsiteY1" fmla="*/ 413390 h 455076"/>
                <a:gd name="connsiteX2" fmla="*/ 41743 w 607639"/>
                <a:gd name="connsiteY2" fmla="*/ 434900 h 455076"/>
                <a:gd name="connsiteX3" fmla="*/ 568388 w 607639"/>
                <a:gd name="connsiteY3" fmla="*/ 434900 h 455076"/>
                <a:gd name="connsiteX4" fmla="*/ 587346 w 607639"/>
                <a:gd name="connsiteY4" fmla="*/ 413390 h 455076"/>
                <a:gd name="connsiteX5" fmla="*/ 587346 w 607639"/>
                <a:gd name="connsiteY5" fmla="*/ 394458 h 455076"/>
                <a:gd name="connsiteX6" fmla="*/ 405063 w 607639"/>
                <a:gd name="connsiteY6" fmla="*/ 394458 h 455076"/>
                <a:gd name="connsiteX7" fmla="*/ 405063 w 607639"/>
                <a:gd name="connsiteY7" fmla="*/ 403258 h 455076"/>
                <a:gd name="connsiteX8" fmla="*/ 396251 w 607639"/>
                <a:gd name="connsiteY8" fmla="*/ 414635 h 455076"/>
                <a:gd name="connsiteX9" fmla="*/ 224026 w 607639"/>
                <a:gd name="connsiteY9" fmla="*/ 414635 h 455076"/>
                <a:gd name="connsiteX10" fmla="*/ 212634 w 607639"/>
                <a:gd name="connsiteY10" fmla="*/ 403258 h 455076"/>
                <a:gd name="connsiteX11" fmla="*/ 212634 w 607639"/>
                <a:gd name="connsiteY11" fmla="*/ 394458 h 455076"/>
                <a:gd name="connsiteX12" fmla="*/ 303779 w 607639"/>
                <a:gd name="connsiteY12" fmla="*/ 91029 h 455076"/>
                <a:gd name="connsiteX13" fmla="*/ 324072 w 607639"/>
                <a:gd name="connsiteY13" fmla="*/ 91029 h 455076"/>
                <a:gd name="connsiteX14" fmla="*/ 324072 w 607639"/>
                <a:gd name="connsiteY14" fmla="*/ 112980 h 455076"/>
                <a:gd name="connsiteX15" fmla="*/ 358607 w 607639"/>
                <a:gd name="connsiteY15" fmla="*/ 120801 h 455076"/>
                <a:gd name="connsiteX16" fmla="*/ 365194 w 607639"/>
                <a:gd name="connsiteY16" fmla="*/ 133776 h 455076"/>
                <a:gd name="connsiteX17" fmla="*/ 352110 w 607639"/>
                <a:gd name="connsiteY17" fmla="*/ 139730 h 455076"/>
                <a:gd name="connsiteX18" fmla="*/ 293988 w 607639"/>
                <a:gd name="connsiteY18" fmla="*/ 137864 h 455076"/>
                <a:gd name="connsiteX19" fmla="*/ 284731 w 607639"/>
                <a:gd name="connsiteY19" fmla="*/ 160615 h 455076"/>
                <a:gd name="connsiteX20" fmla="*/ 316329 w 607639"/>
                <a:gd name="connsiteY20" fmla="*/ 185943 h 455076"/>
                <a:gd name="connsiteX21" fmla="*/ 365550 w 607639"/>
                <a:gd name="connsiteY21" fmla="*/ 231357 h 455076"/>
                <a:gd name="connsiteX22" fmla="*/ 347303 w 607639"/>
                <a:gd name="connsiteY22" fmla="*/ 270638 h 455076"/>
                <a:gd name="connsiteX23" fmla="*/ 324072 w 607639"/>
                <a:gd name="connsiteY23" fmla="*/ 278725 h 455076"/>
                <a:gd name="connsiteX24" fmla="*/ 324072 w 607639"/>
                <a:gd name="connsiteY24" fmla="*/ 303431 h 455076"/>
                <a:gd name="connsiteX25" fmla="*/ 303779 w 607639"/>
                <a:gd name="connsiteY25" fmla="*/ 303431 h 455076"/>
                <a:gd name="connsiteX26" fmla="*/ 303779 w 607639"/>
                <a:gd name="connsiteY26" fmla="*/ 278903 h 455076"/>
                <a:gd name="connsiteX27" fmla="*/ 270490 w 607639"/>
                <a:gd name="connsiteY27" fmla="*/ 271171 h 455076"/>
                <a:gd name="connsiteX28" fmla="*/ 265238 w 607639"/>
                <a:gd name="connsiteY28" fmla="*/ 258196 h 455076"/>
                <a:gd name="connsiteX29" fmla="*/ 278233 w 607639"/>
                <a:gd name="connsiteY29" fmla="*/ 252241 h 455076"/>
                <a:gd name="connsiteX30" fmla="*/ 336355 w 607639"/>
                <a:gd name="connsiteY30" fmla="*/ 254019 h 455076"/>
                <a:gd name="connsiteX31" fmla="*/ 345612 w 607639"/>
                <a:gd name="connsiteY31" fmla="*/ 231357 h 455076"/>
                <a:gd name="connsiteX32" fmla="*/ 313925 w 607639"/>
                <a:gd name="connsiteY32" fmla="*/ 206028 h 455076"/>
                <a:gd name="connsiteX33" fmla="*/ 264259 w 607639"/>
                <a:gd name="connsiteY33" fmla="*/ 160615 h 455076"/>
                <a:gd name="connsiteX34" fmla="*/ 281883 w 607639"/>
                <a:gd name="connsiteY34" fmla="*/ 121245 h 455076"/>
                <a:gd name="connsiteX35" fmla="*/ 303779 w 607639"/>
                <a:gd name="connsiteY35" fmla="*/ 113158 h 455076"/>
                <a:gd name="connsiteX36" fmla="*/ 80961 w 607639"/>
                <a:gd name="connsiteY36" fmla="*/ 60700 h 455076"/>
                <a:gd name="connsiteX37" fmla="*/ 80961 w 607639"/>
                <a:gd name="connsiteY37" fmla="*/ 333760 h 455076"/>
                <a:gd name="connsiteX38" fmla="*/ 526519 w 607639"/>
                <a:gd name="connsiteY38" fmla="*/ 333760 h 455076"/>
                <a:gd name="connsiteX39" fmla="*/ 526519 w 607639"/>
                <a:gd name="connsiteY39" fmla="*/ 60700 h 455076"/>
                <a:gd name="connsiteX40" fmla="*/ 70815 w 607639"/>
                <a:gd name="connsiteY40" fmla="*/ 40434 h 455076"/>
                <a:gd name="connsiteX41" fmla="*/ 536665 w 607639"/>
                <a:gd name="connsiteY41" fmla="*/ 40434 h 455076"/>
                <a:gd name="connsiteX42" fmla="*/ 546812 w 607639"/>
                <a:gd name="connsiteY42" fmla="*/ 50567 h 455076"/>
                <a:gd name="connsiteX43" fmla="*/ 546812 w 607639"/>
                <a:gd name="connsiteY43" fmla="*/ 343893 h 455076"/>
                <a:gd name="connsiteX44" fmla="*/ 536665 w 607639"/>
                <a:gd name="connsiteY44" fmla="*/ 354026 h 455076"/>
                <a:gd name="connsiteX45" fmla="*/ 70815 w 607639"/>
                <a:gd name="connsiteY45" fmla="*/ 354026 h 455076"/>
                <a:gd name="connsiteX46" fmla="*/ 60757 w 607639"/>
                <a:gd name="connsiteY46" fmla="*/ 343893 h 455076"/>
                <a:gd name="connsiteX47" fmla="*/ 60757 w 607639"/>
                <a:gd name="connsiteY47" fmla="*/ 50567 h 455076"/>
                <a:gd name="connsiteX48" fmla="*/ 70815 w 607639"/>
                <a:gd name="connsiteY48" fmla="*/ 40434 h 455076"/>
                <a:gd name="connsiteX49" fmla="*/ 62037 w 607639"/>
                <a:gd name="connsiteY49" fmla="*/ 20265 h 455076"/>
                <a:gd name="connsiteX50" fmla="*/ 40497 w 607639"/>
                <a:gd name="connsiteY50" fmla="*/ 39197 h 455076"/>
                <a:gd name="connsiteX51" fmla="*/ 40497 w 607639"/>
                <a:gd name="connsiteY51" fmla="*/ 374193 h 455076"/>
                <a:gd name="connsiteX52" fmla="*/ 224026 w 607639"/>
                <a:gd name="connsiteY52" fmla="*/ 374193 h 455076"/>
                <a:gd name="connsiteX53" fmla="*/ 232927 w 607639"/>
                <a:gd name="connsiteY53" fmla="*/ 383082 h 455076"/>
                <a:gd name="connsiteX54" fmla="*/ 232927 w 607639"/>
                <a:gd name="connsiteY54" fmla="*/ 394458 h 455076"/>
                <a:gd name="connsiteX55" fmla="*/ 384859 w 607639"/>
                <a:gd name="connsiteY55" fmla="*/ 394458 h 455076"/>
                <a:gd name="connsiteX56" fmla="*/ 384859 w 607639"/>
                <a:gd name="connsiteY56" fmla="*/ 383082 h 455076"/>
                <a:gd name="connsiteX57" fmla="*/ 396251 w 607639"/>
                <a:gd name="connsiteY57" fmla="*/ 374193 h 455076"/>
                <a:gd name="connsiteX58" fmla="*/ 567142 w 607639"/>
                <a:gd name="connsiteY58" fmla="*/ 374193 h 455076"/>
                <a:gd name="connsiteX59" fmla="*/ 567142 w 607639"/>
                <a:gd name="connsiteY59" fmla="*/ 39197 h 455076"/>
                <a:gd name="connsiteX60" fmla="*/ 548094 w 607639"/>
                <a:gd name="connsiteY60" fmla="*/ 20265 h 455076"/>
                <a:gd name="connsiteX61" fmla="*/ 62037 w 607639"/>
                <a:gd name="connsiteY61" fmla="*/ 0 h 455076"/>
                <a:gd name="connsiteX62" fmla="*/ 548094 w 607639"/>
                <a:gd name="connsiteY62" fmla="*/ 0 h 455076"/>
                <a:gd name="connsiteX63" fmla="*/ 587346 w 607639"/>
                <a:gd name="connsiteY63" fmla="*/ 39197 h 455076"/>
                <a:gd name="connsiteX64" fmla="*/ 587346 w 607639"/>
                <a:gd name="connsiteY64" fmla="*/ 374193 h 455076"/>
                <a:gd name="connsiteX65" fmla="*/ 598738 w 607639"/>
                <a:gd name="connsiteY65" fmla="*/ 374193 h 455076"/>
                <a:gd name="connsiteX66" fmla="*/ 607639 w 607639"/>
                <a:gd name="connsiteY66" fmla="*/ 383082 h 455076"/>
                <a:gd name="connsiteX67" fmla="*/ 607639 w 607639"/>
                <a:gd name="connsiteY67" fmla="*/ 413390 h 455076"/>
                <a:gd name="connsiteX68" fmla="*/ 568388 w 607639"/>
                <a:gd name="connsiteY68" fmla="*/ 455076 h 455076"/>
                <a:gd name="connsiteX69" fmla="*/ 41743 w 607639"/>
                <a:gd name="connsiteY69" fmla="*/ 455076 h 455076"/>
                <a:gd name="connsiteX70" fmla="*/ 0 w 607639"/>
                <a:gd name="connsiteY70" fmla="*/ 413390 h 455076"/>
                <a:gd name="connsiteX71" fmla="*/ 0 w 607639"/>
                <a:gd name="connsiteY71" fmla="*/ 383082 h 455076"/>
                <a:gd name="connsiteX72" fmla="*/ 11393 w 607639"/>
                <a:gd name="connsiteY72" fmla="*/ 374193 h 455076"/>
                <a:gd name="connsiteX73" fmla="*/ 20293 w 607639"/>
                <a:gd name="connsiteY73" fmla="*/ 374193 h 455076"/>
                <a:gd name="connsiteX74" fmla="*/ 20293 w 607639"/>
                <a:gd name="connsiteY74" fmla="*/ 39197 h 455076"/>
                <a:gd name="connsiteX75" fmla="*/ 62037 w 607639"/>
                <a:gd name="connsiteY75" fmla="*/ 0 h 45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7639" h="455076">
                  <a:moveTo>
                    <a:pt x="20293" y="394458"/>
                  </a:moveTo>
                  <a:lnTo>
                    <a:pt x="20293" y="413390"/>
                  </a:lnTo>
                  <a:cubicBezTo>
                    <a:pt x="20293" y="424501"/>
                    <a:pt x="30618" y="434900"/>
                    <a:pt x="41743" y="434900"/>
                  </a:cubicBezTo>
                  <a:lnTo>
                    <a:pt x="568388" y="434900"/>
                  </a:lnTo>
                  <a:cubicBezTo>
                    <a:pt x="579513" y="434900"/>
                    <a:pt x="587346" y="424501"/>
                    <a:pt x="587346" y="413390"/>
                  </a:cubicBezTo>
                  <a:lnTo>
                    <a:pt x="587346" y="394458"/>
                  </a:lnTo>
                  <a:lnTo>
                    <a:pt x="405063" y="394458"/>
                  </a:lnTo>
                  <a:lnTo>
                    <a:pt x="405063" y="403258"/>
                  </a:lnTo>
                  <a:cubicBezTo>
                    <a:pt x="405063" y="408857"/>
                    <a:pt x="401770" y="414635"/>
                    <a:pt x="396251" y="414635"/>
                  </a:cubicBezTo>
                  <a:lnTo>
                    <a:pt x="224026" y="414635"/>
                  </a:lnTo>
                  <a:cubicBezTo>
                    <a:pt x="218419" y="414635"/>
                    <a:pt x="212634" y="408857"/>
                    <a:pt x="212634" y="403258"/>
                  </a:cubicBezTo>
                  <a:lnTo>
                    <a:pt x="212634" y="394458"/>
                  </a:lnTo>
                  <a:close/>
                  <a:moveTo>
                    <a:pt x="303779" y="91029"/>
                  </a:moveTo>
                  <a:lnTo>
                    <a:pt x="324072" y="91029"/>
                  </a:lnTo>
                  <a:lnTo>
                    <a:pt x="324072" y="112980"/>
                  </a:lnTo>
                  <a:cubicBezTo>
                    <a:pt x="341785" y="114669"/>
                    <a:pt x="355937" y="119734"/>
                    <a:pt x="358607" y="120801"/>
                  </a:cubicBezTo>
                  <a:cubicBezTo>
                    <a:pt x="363859" y="122756"/>
                    <a:pt x="367152" y="128533"/>
                    <a:pt x="365194" y="133776"/>
                  </a:cubicBezTo>
                  <a:cubicBezTo>
                    <a:pt x="363236" y="139019"/>
                    <a:pt x="357361" y="141686"/>
                    <a:pt x="352110" y="139730"/>
                  </a:cubicBezTo>
                  <a:cubicBezTo>
                    <a:pt x="341162" y="135642"/>
                    <a:pt x="309208" y="127288"/>
                    <a:pt x="293988" y="137864"/>
                  </a:cubicBezTo>
                  <a:cubicBezTo>
                    <a:pt x="287757" y="142219"/>
                    <a:pt x="284731" y="149595"/>
                    <a:pt x="284731" y="160615"/>
                  </a:cubicBezTo>
                  <a:cubicBezTo>
                    <a:pt x="284731" y="181144"/>
                    <a:pt x="294344" y="183188"/>
                    <a:pt x="316329" y="185943"/>
                  </a:cubicBezTo>
                  <a:cubicBezTo>
                    <a:pt x="335999" y="188343"/>
                    <a:pt x="365550" y="192075"/>
                    <a:pt x="365550" y="231357"/>
                  </a:cubicBezTo>
                  <a:cubicBezTo>
                    <a:pt x="365550" y="253574"/>
                    <a:pt x="355492" y="265039"/>
                    <a:pt x="347303" y="270638"/>
                  </a:cubicBezTo>
                  <a:cubicBezTo>
                    <a:pt x="340628" y="275259"/>
                    <a:pt x="334219" y="277658"/>
                    <a:pt x="324072" y="278725"/>
                  </a:cubicBezTo>
                  <a:lnTo>
                    <a:pt x="324072" y="303431"/>
                  </a:lnTo>
                  <a:lnTo>
                    <a:pt x="303779" y="303431"/>
                  </a:lnTo>
                  <a:lnTo>
                    <a:pt x="303779" y="278903"/>
                  </a:lnTo>
                  <a:cubicBezTo>
                    <a:pt x="288647" y="277303"/>
                    <a:pt x="273249" y="272148"/>
                    <a:pt x="270490" y="271171"/>
                  </a:cubicBezTo>
                  <a:cubicBezTo>
                    <a:pt x="265238" y="269216"/>
                    <a:pt x="263280" y="263350"/>
                    <a:pt x="265238" y="258196"/>
                  </a:cubicBezTo>
                  <a:cubicBezTo>
                    <a:pt x="267196" y="252952"/>
                    <a:pt x="272982" y="250286"/>
                    <a:pt x="278233" y="252241"/>
                  </a:cubicBezTo>
                  <a:cubicBezTo>
                    <a:pt x="289270" y="256329"/>
                    <a:pt x="321135" y="264594"/>
                    <a:pt x="336355" y="254019"/>
                  </a:cubicBezTo>
                  <a:cubicBezTo>
                    <a:pt x="342586" y="249753"/>
                    <a:pt x="345612" y="242288"/>
                    <a:pt x="345612" y="231357"/>
                  </a:cubicBezTo>
                  <a:cubicBezTo>
                    <a:pt x="345612" y="210827"/>
                    <a:pt x="335910" y="208694"/>
                    <a:pt x="313925" y="206028"/>
                  </a:cubicBezTo>
                  <a:cubicBezTo>
                    <a:pt x="294255" y="203540"/>
                    <a:pt x="264259" y="199807"/>
                    <a:pt x="264259" y="160615"/>
                  </a:cubicBezTo>
                  <a:cubicBezTo>
                    <a:pt x="264259" y="138308"/>
                    <a:pt x="273694" y="126933"/>
                    <a:pt x="281883" y="121245"/>
                  </a:cubicBezTo>
                  <a:cubicBezTo>
                    <a:pt x="288558" y="116624"/>
                    <a:pt x="296213" y="114224"/>
                    <a:pt x="303779" y="113158"/>
                  </a:cubicBezTo>
                  <a:close/>
                  <a:moveTo>
                    <a:pt x="80961" y="60700"/>
                  </a:moveTo>
                  <a:lnTo>
                    <a:pt x="80961" y="333760"/>
                  </a:lnTo>
                  <a:lnTo>
                    <a:pt x="526519" y="333760"/>
                  </a:lnTo>
                  <a:lnTo>
                    <a:pt x="526519" y="60700"/>
                  </a:lnTo>
                  <a:close/>
                  <a:moveTo>
                    <a:pt x="70815" y="40434"/>
                  </a:moveTo>
                  <a:lnTo>
                    <a:pt x="536665" y="40434"/>
                  </a:lnTo>
                  <a:cubicBezTo>
                    <a:pt x="542273" y="40434"/>
                    <a:pt x="546812" y="44967"/>
                    <a:pt x="546812" y="50567"/>
                  </a:cubicBezTo>
                  <a:lnTo>
                    <a:pt x="546812" y="343893"/>
                  </a:lnTo>
                  <a:cubicBezTo>
                    <a:pt x="546812" y="349493"/>
                    <a:pt x="542273" y="354026"/>
                    <a:pt x="536665" y="354026"/>
                  </a:cubicBezTo>
                  <a:lnTo>
                    <a:pt x="70815" y="354026"/>
                  </a:lnTo>
                  <a:cubicBezTo>
                    <a:pt x="65296" y="354026"/>
                    <a:pt x="60757" y="349493"/>
                    <a:pt x="60757" y="343893"/>
                  </a:cubicBezTo>
                  <a:lnTo>
                    <a:pt x="60757" y="50567"/>
                  </a:lnTo>
                  <a:cubicBezTo>
                    <a:pt x="60757" y="44967"/>
                    <a:pt x="65296" y="40434"/>
                    <a:pt x="70815" y="40434"/>
                  </a:cubicBezTo>
                  <a:close/>
                  <a:moveTo>
                    <a:pt x="62037" y="20265"/>
                  </a:moveTo>
                  <a:cubicBezTo>
                    <a:pt x="50822" y="20265"/>
                    <a:pt x="40497" y="28087"/>
                    <a:pt x="40497" y="39197"/>
                  </a:cubicBezTo>
                  <a:lnTo>
                    <a:pt x="40497" y="374193"/>
                  </a:lnTo>
                  <a:lnTo>
                    <a:pt x="224026" y="374193"/>
                  </a:lnTo>
                  <a:cubicBezTo>
                    <a:pt x="229634" y="374193"/>
                    <a:pt x="232927" y="377482"/>
                    <a:pt x="232927" y="383082"/>
                  </a:cubicBezTo>
                  <a:lnTo>
                    <a:pt x="232927" y="394458"/>
                  </a:lnTo>
                  <a:lnTo>
                    <a:pt x="384859" y="394458"/>
                  </a:lnTo>
                  <a:lnTo>
                    <a:pt x="384859" y="383082"/>
                  </a:lnTo>
                  <a:cubicBezTo>
                    <a:pt x="384859" y="377482"/>
                    <a:pt x="390644" y="374193"/>
                    <a:pt x="396251" y="374193"/>
                  </a:cubicBezTo>
                  <a:lnTo>
                    <a:pt x="567142" y="374193"/>
                  </a:lnTo>
                  <a:lnTo>
                    <a:pt x="567142" y="39197"/>
                  </a:lnTo>
                  <a:cubicBezTo>
                    <a:pt x="567142" y="28087"/>
                    <a:pt x="559309" y="20265"/>
                    <a:pt x="548094" y="20265"/>
                  </a:cubicBezTo>
                  <a:close/>
                  <a:moveTo>
                    <a:pt x="62037" y="0"/>
                  </a:moveTo>
                  <a:lnTo>
                    <a:pt x="548094" y="0"/>
                  </a:lnTo>
                  <a:cubicBezTo>
                    <a:pt x="570435" y="0"/>
                    <a:pt x="587346" y="16888"/>
                    <a:pt x="587346" y="39197"/>
                  </a:cubicBezTo>
                  <a:lnTo>
                    <a:pt x="587346" y="374193"/>
                  </a:lnTo>
                  <a:lnTo>
                    <a:pt x="598738" y="374193"/>
                  </a:lnTo>
                  <a:cubicBezTo>
                    <a:pt x="604346" y="374193"/>
                    <a:pt x="607639" y="377482"/>
                    <a:pt x="607639" y="383082"/>
                  </a:cubicBezTo>
                  <a:lnTo>
                    <a:pt x="607639" y="413390"/>
                  </a:lnTo>
                  <a:cubicBezTo>
                    <a:pt x="607639" y="435700"/>
                    <a:pt x="590728" y="455076"/>
                    <a:pt x="568388" y="455076"/>
                  </a:cubicBezTo>
                  <a:lnTo>
                    <a:pt x="41743" y="455076"/>
                  </a:lnTo>
                  <a:cubicBezTo>
                    <a:pt x="19403" y="455076"/>
                    <a:pt x="0" y="435700"/>
                    <a:pt x="0" y="413390"/>
                  </a:cubicBezTo>
                  <a:lnTo>
                    <a:pt x="0" y="383082"/>
                  </a:lnTo>
                  <a:cubicBezTo>
                    <a:pt x="0" y="377482"/>
                    <a:pt x="5785" y="374193"/>
                    <a:pt x="11393" y="374193"/>
                  </a:cubicBezTo>
                  <a:lnTo>
                    <a:pt x="20293" y="374193"/>
                  </a:lnTo>
                  <a:lnTo>
                    <a:pt x="20293" y="39197"/>
                  </a:lnTo>
                  <a:cubicBezTo>
                    <a:pt x="20293" y="16888"/>
                    <a:pt x="39696" y="0"/>
                    <a:pt x="6203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800000" flipH="1">
              <a:off x="6024962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728626" y="2323835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New balance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0" grpId="0"/>
      <p:bldP spid="46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633569" y="1151533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608111" y="2617840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  <a:hlinkClick r:id="rId18" action="ppaction://hlinksldjump"/>
              </a:rPr>
              <a:t>My Request History</a:t>
            </a:r>
            <a:endParaRPr 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1614805" y="2190750"/>
            <a:ext cx="908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hlinkClick r:id="rId19" action="ppaction://hlinksldjump"/>
              </a:rPr>
              <a:t>Edit Profile</a:t>
            </a:r>
            <a:endParaRPr 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1710055" y="991870"/>
            <a:ext cx="114490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Photo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Name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User Name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Rate 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Menu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08111" y="3549875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hlinkClick r:id="rId22" action="ppaction://hlinksldjump"/>
              </a:rPr>
              <a:t>Payment Information</a:t>
            </a:r>
            <a:endParaRPr 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1608111" y="3110455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hlinkClick r:id="rId23" action="ppaction://hlinksldjump"/>
              </a:rPr>
              <a:t>My Notifications</a:t>
            </a:r>
            <a:endParaRPr 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58565" y="819785"/>
            <a:ext cx="1907540" cy="375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0" grpId="0"/>
      <p:bldP spid="44" grpId="0"/>
      <p:bldP spid="46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/>
        </p:nvSpPr>
        <p:spPr>
          <a:xfrm>
            <a:off x="3845063" y="942975"/>
            <a:ext cx="1454012" cy="425450"/>
          </a:xfrm>
          <a:prstGeom prst="roundRect">
            <a:avLst>
              <a:gd name="adj" fmla="val 50000"/>
            </a:avLst>
          </a:prstGeom>
          <a:solidFill>
            <a:srgbClr val="393A3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122489" y="943243"/>
            <a:ext cx="690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Rider</a:t>
            </a:r>
          </a:p>
        </p:txBody>
      </p:sp>
      <p:grpSp>
        <p:nvGrpSpPr>
          <p:cNvPr id="33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34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PA-直接连接符 7"/>
            <p:cNvCxnSpPr>
              <a:stCxn id="35" idx="0"/>
              <a:endCxn id="41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-直接连接符 8"/>
            <p:cNvCxnSpPr>
              <a:stCxn id="35" idx="2"/>
              <a:endCxn id="4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-直接连接符 9"/>
            <p:cNvCxnSpPr>
              <a:stCxn id="35" idx="4"/>
              <a:endCxn id="4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PA-直接连接符 12"/>
          <p:cNvCxnSpPr>
            <a:endCxn id="53" idx="4"/>
          </p:cNvCxnSpPr>
          <p:nvPr>
            <p:custDataLst>
              <p:tags r:id="rId2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PA-等腰三角形 15"/>
          <p:cNvSpPr/>
          <p:nvPr>
            <p:custDataLst>
              <p:tags r:id="rId3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-等腰三角形 1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-等腰三角形 1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-等腰三角形 1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33495" y="1371600"/>
            <a:ext cx="1604010" cy="3454400"/>
          </a:xfrm>
          <a:prstGeom prst="rect">
            <a:avLst/>
          </a:prstGeom>
        </p:spPr>
      </p:pic>
      <p:sp>
        <p:nvSpPr>
          <p:cNvPr id="61" name="PA-文本框 10"/>
          <p:cNvSpPr txBox="1"/>
          <p:nvPr>
            <p:custDataLst>
              <p:tags r:id="rId7"/>
            </p:custDataLst>
          </p:nvPr>
        </p:nvSpPr>
        <p:spPr>
          <a:xfrm>
            <a:off x="877843" y="36306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HomePage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/>
      <p:bldP spid="53" grpId="0" bldLvl="0" animBg="1"/>
      <p:bldP spid="54" grpId="0" bldLvl="0" animBg="1"/>
      <p:bldP spid="55" grpId="0" bldLvl="0" animBg="1"/>
      <p:bldP spid="56" grpId="0" bldLvl="0" animBg="1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192878" y="3733971"/>
            <a:ext cx="739558" cy="637550"/>
            <a:chOff x="2418303" y="2917361"/>
            <a:chExt cx="739558" cy="637550"/>
          </a:xfrm>
        </p:grpSpPr>
        <p:sp>
          <p:nvSpPr>
            <p:cNvPr id="28" name="等腰三角形 27"/>
            <p:cNvSpPr/>
            <p:nvPr/>
          </p:nvSpPr>
          <p:spPr>
            <a:xfrm rot="19800000">
              <a:off x="2418303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analysis_249326"/>
            <p:cNvSpPr>
              <a:spLocks noChangeAspect="1"/>
            </p:cNvSpPr>
            <p:nvPr/>
          </p:nvSpPr>
          <p:spPr bwMode="auto">
            <a:xfrm rot="19800000">
              <a:off x="2750039" y="3215442"/>
              <a:ext cx="166688" cy="198311"/>
            </a:xfrm>
            <a:custGeom>
              <a:avLst/>
              <a:gdLst>
                <a:gd name="T0" fmla="*/ 617 w 627"/>
                <a:gd name="T1" fmla="*/ 66 h 747"/>
                <a:gd name="T2" fmla="*/ 404 w 627"/>
                <a:gd name="T3" fmla="*/ 1 h 747"/>
                <a:gd name="T4" fmla="*/ 395 w 627"/>
                <a:gd name="T5" fmla="*/ 1 h 747"/>
                <a:gd name="T6" fmla="*/ 8 w 627"/>
                <a:gd name="T7" fmla="*/ 158 h 747"/>
                <a:gd name="T8" fmla="*/ 0 w 627"/>
                <a:gd name="T9" fmla="*/ 171 h 747"/>
                <a:gd name="T10" fmla="*/ 0 w 627"/>
                <a:gd name="T11" fmla="*/ 589 h 747"/>
                <a:gd name="T12" fmla="*/ 9 w 627"/>
                <a:gd name="T13" fmla="*/ 601 h 747"/>
                <a:gd name="T14" fmla="*/ 395 w 627"/>
                <a:gd name="T15" fmla="*/ 746 h 747"/>
                <a:gd name="T16" fmla="*/ 400 w 627"/>
                <a:gd name="T17" fmla="*/ 747 h 747"/>
                <a:gd name="T18" fmla="*/ 403 w 627"/>
                <a:gd name="T19" fmla="*/ 746 h 747"/>
                <a:gd name="T20" fmla="*/ 617 w 627"/>
                <a:gd name="T21" fmla="*/ 694 h 747"/>
                <a:gd name="T22" fmla="*/ 627 w 627"/>
                <a:gd name="T23" fmla="*/ 681 h 747"/>
                <a:gd name="T24" fmla="*/ 627 w 627"/>
                <a:gd name="T25" fmla="*/ 79 h 747"/>
                <a:gd name="T26" fmla="*/ 617 w 627"/>
                <a:gd name="T27" fmla="*/ 66 h 747"/>
                <a:gd name="T28" fmla="*/ 139 w 627"/>
                <a:gd name="T29" fmla="*/ 559 h 747"/>
                <a:gd name="T30" fmla="*/ 147 w 627"/>
                <a:gd name="T31" fmla="*/ 547 h 747"/>
                <a:gd name="T32" fmla="*/ 147 w 627"/>
                <a:gd name="T33" fmla="*/ 184 h 747"/>
                <a:gd name="T34" fmla="*/ 373 w 627"/>
                <a:gd name="T35" fmla="*/ 136 h 747"/>
                <a:gd name="T36" fmla="*/ 373 w 627"/>
                <a:gd name="T37" fmla="*/ 624 h 747"/>
                <a:gd name="T38" fmla="*/ 88 w 627"/>
                <a:gd name="T39" fmla="*/ 581 h 747"/>
                <a:gd name="T40" fmla="*/ 139 w 627"/>
                <a:gd name="T41" fmla="*/ 559 h 747"/>
                <a:gd name="T42" fmla="*/ 600 w 627"/>
                <a:gd name="T43" fmla="*/ 671 h 747"/>
                <a:gd name="T44" fmla="*/ 401 w 627"/>
                <a:gd name="T45" fmla="*/ 719 h 747"/>
                <a:gd name="T46" fmla="*/ 112 w 627"/>
                <a:gd name="T47" fmla="*/ 611 h 747"/>
                <a:gd name="T48" fmla="*/ 385 w 627"/>
                <a:gd name="T49" fmla="*/ 653 h 747"/>
                <a:gd name="T50" fmla="*/ 387 w 627"/>
                <a:gd name="T51" fmla="*/ 653 h 747"/>
                <a:gd name="T52" fmla="*/ 395 w 627"/>
                <a:gd name="T53" fmla="*/ 650 h 747"/>
                <a:gd name="T54" fmla="*/ 400 w 627"/>
                <a:gd name="T55" fmla="*/ 640 h 747"/>
                <a:gd name="T56" fmla="*/ 400 w 627"/>
                <a:gd name="T57" fmla="*/ 120 h 747"/>
                <a:gd name="T58" fmla="*/ 395 w 627"/>
                <a:gd name="T59" fmla="*/ 110 h 747"/>
                <a:gd name="T60" fmla="*/ 384 w 627"/>
                <a:gd name="T61" fmla="*/ 107 h 747"/>
                <a:gd name="T62" fmla="*/ 131 w 627"/>
                <a:gd name="T63" fmla="*/ 160 h 747"/>
                <a:gd name="T64" fmla="*/ 120 w 627"/>
                <a:gd name="T65" fmla="*/ 173 h 747"/>
                <a:gd name="T66" fmla="*/ 120 w 627"/>
                <a:gd name="T67" fmla="*/ 538 h 747"/>
                <a:gd name="T68" fmla="*/ 35 w 627"/>
                <a:gd name="T69" fmla="*/ 574 h 747"/>
                <a:gd name="T70" fmla="*/ 28 w 627"/>
                <a:gd name="T71" fmla="*/ 580 h 747"/>
                <a:gd name="T72" fmla="*/ 27 w 627"/>
                <a:gd name="T73" fmla="*/ 579 h 747"/>
                <a:gd name="T74" fmla="*/ 27 w 627"/>
                <a:gd name="T75" fmla="*/ 180 h 747"/>
                <a:gd name="T76" fmla="*/ 401 w 627"/>
                <a:gd name="T77" fmla="*/ 27 h 747"/>
                <a:gd name="T78" fmla="*/ 600 w 627"/>
                <a:gd name="T79" fmla="*/ 89 h 747"/>
                <a:gd name="T80" fmla="*/ 600 w 627"/>
                <a:gd name="T81" fmla="*/ 671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7" h="747">
                  <a:moveTo>
                    <a:pt x="617" y="66"/>
                  </a:moveTo>
                  <a:lnTo>
                    <a:pt x="404" y="1"/>
                  </a:lnTo>
                  <a:cubicBezTo>
                    <a:pt x="401" y="0"/>
                    <a:pt x="398" y="0"/>
                    <a:pt x="395" y="1"/>
                  </a:cubicBezTo>
                  <a:lnTo>
                    <a:pt x="8" y="158"/>
                  </a:lnTo>
                  <a:cubicBezTo>
                    <a:pt x="3" y="160"/>
                    <a:pt x="0" y="165"/>
                    <a:pt x="0" y="171"/>
                  </a:cubicBezTo>
                  <a:lnTo>
                    <a:pt x="0" y="589"/>
                  </a:lnTo>
                  <a:cubicBezTo>
                    <a:pt x="0" y="594"/>
                    <a:pt x="3" y="599"/>
                    <a:pt x="9" y="601"/>
                  </a:cubicBezTo>
                  <a:lnTo>
                    <a:pt x="395" y="746"/>
                  </a:lnTo>
                  <a:cubicBezTo>
                    <a:pt x="397" y="746"/>
                    <a:pt x="398" y="747"/>
                    <a:pt x="400" y="747"/>
                  </a:cubicBezTo>
                  <a:cubicBezTo>
                    <a:pt x="401" y="747"/>
                    <a:pt x="402" y="747"/>
                    <a:pt x="403" y="746"/>
                  </a:cubicBezTo>
                  <a:lnTo>
                    <a:pt x="617" y="694"/>
                  </a:lnTo>
                  <a:cubicBezTo>
                    <a:pt x="622" y="692"/>
                    <a:pt x="627" y="687"/>
                    <a:pt x="627" y="681"/>
                  </a:cubicBezTo>
                  <a:lnTo>
                    <a:pt x="627" y="79"/>
                  </a:lnTo>
                  <a:cubicBezTo>
                    <a:pt x="627" y="73"/>
                    <a:pt x="623" y="68"/>
                    <a:pt x="617" y="66"/>
                  </a:cubicBezTo>
                  <a:close/>
                  <a:moveTo>
                    <a:pt x="139" y="559"/>
                  </a:moveTo>
                  <a:cubicBezTo>
                    <a:pt x="143" y="557"/>
                    <a:pt x="147" y="552"/>
                    <a:pt x="147" y="547"/>
                  </a:cubicBezTo>
                  <a:lnTo>
                    <a:pt x="147" y="184"/>
                  </a:lnTo>
                  <a:lnTo>
                    <a:pt x="373" y="136"/>
                  </a:lnTo>
                  <a:lnTo>
                    <a:pt x="373" y="624"/>
                  </a:lnTo>
                  <a:lnTo>
                    <a:pt x="88" y="581"/>
                  </a:lnTo>
                  <a:lnTo>
                    <a:pt x="139" y="559"/>
                  </a:lnTo>
                  <a:close/>
                  <a:moveTo>
                    <a:pt x="600" y="671"/>
                  </a:moveTo>
                  <a:lnTo>
                    <a:pt x="401" y="719"/>
                  </a:lnTo>
                  <a:lnTo>
                    <a:pt x="112" y="611"/>
                  </a:lnTo>
                  <a:lnTo>
                    <a:pt x="385" y="653"/>
                  </a:lnTo>
                  <a:cubicBezTo>
                    <a:pt x="385" y="653"/>
                    <a:pt x="386" y="653"/>
                    <a:pt x="387" y="653"/>
                  </a:cubicBezTo>
                  <a:cubicBezTo>
                    <a:pt x="390" y="653"/>
                    <a:pt x="393" y="652"/>
                    <a:pt x="395" y="650"/>
                  </a:cubicBezTo>
                  <a:cubicBezTo>
                    <a:pt x="398" y="648"/>
                    <a:pt x="400" y="644"/>
                    <a:pt x="400" y="640"/>
                  </a:cubicBezTo>
                  <a:lnTo>
                    <a:pt x="400" y="120"/>
                  </a:lnTo>
                  <a:cubicBezTo>
                    <a:pt x="400" y="116"/>
                    <a:pt x="398" y="112"/>
                    <a:pt x="395" y="110"/>
                  </a:cubicBezTo>
                  <a:cubicBezTo>
                    <a:pt x="392" y="107"/>
                    <a:pt x="388" y="106"/>
                    <a:pt x="384" y="107"/>
                  </a:cubicBezTo>
                  <a:lnTo>
                    <a:pt x="131" y="160"/>
                  </a:lnTo>
                  <a:cubicBezTo>
                    <a:pt x="124" y="162"/>
                    <a:pt x="120" y="167"/>
                    <a:pt x="120" y="173"/>
                  </a:cubicBezTo>
                  <a:lnTo>
                    <a:pt x="120" y="538"/>
                  </a:lnTo>
                  <a:lnTo>
                    <a:pt x="35" y="574"/>
                  </a:lnTo>
                  <a:cubicBezTo>
                    <a:pt x="32" y="576"/>
                    <a:pt x="30" y="578"/>
                    <a:pt x="28" y="580"/>
                  </a:cubicBezTo>
                  <a:lnTo>
                    <a:pt x="27" y="579"/>
                  </a:lnTo>
                  <a:lnTo>
                    <a:pt x="27" y="180"/>
                  </a:lnTo>
                  <a:lnTo>
                    <a:pt x="401" y="27"/>
                  </a:lnTo>
                  <a:lnTo>
                    <a:pt x="600" y="89"/>
                  </a:lnTo>
                  <a:lnTo>
                    <a:pt x="600" y="67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00000">
              <a:off x="2486293" y="2982094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2264410" y="3434080"/>
            <a:ext cx="908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Confirm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Send Request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19"/>
          <a:srcRect/>
          <a:stretch>
            <a:fillRect/>
          </a:stretch>
        </p:blipFill>
        <p:spPr>
          <a:xfrm>
            <a:off x="202565" y="819785"/>
            <a:ext cx="1863090" cy="3803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372485" y="819785"/>
            <a:ext cx="1764030" cy="382333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1"/>
          <a:srcRect/>
          <a:stretch>
            <a:fillRect/>
          </a:stretch>
        </p:blipFill>
        <p:spPr>
          <a:xfrm>
            <a:off x="6548755" y="807085"/>
            <a:ext cx="1868170" cy="3810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381848" y="3655231"/>
            <a:ext cx="739558" cy="637550"/>
            <a:chOff x="2418303" y="2917361"/>
            <a:chExt cx="739558" cy="637550"/>
          </a:xfrm>
        </p:grpSpPr>
        <p:sp>
          <p:nvSpPr>
            <p:cNvPr id="7" name="等腰三角形 6"/>
            <p:cNvSpPr/>
            <p:nvPr/>
          </p:nvSpPr>
          <p:spPr>
            <a:xfrm rot="19800000">
              <a:off x="2418303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analysis_249326"/>
            <p:cNvSpPr>
              <a:spLocks noChangeAspect="1"/>
            </p:cNvSpPr>
            <p:nvPr/>
          </p:nvSpPr>
          <p:spPr bwMode="auto">
            <a:xfrm rot="19800000">
              <a:off x="2750039" y="3215442"/>
              <a:ext cx="166688" cy="198311"/>
            </a:xfrm>
            <a:custGeom>
              <a:avLst/>
              <a:gdLst>
                <a:gd name="T0" fmla="*/ 617 w 627"/>
                <a:gd name="T1" fmla="*/ 66 h 747"/>
                <a:gd name="T2" fmla="*/ 404 w 627"/>
                <a:gd name="T3" fmla="*/ 1 h 747"/>
                <a:gd name="T4" fmla="*/ 395 w 627"/>
                <a:gd name="T5" fmla="*/ 1 h 747"/>
                <a:gd name="T6" fmla="*/ 8 w 627"/>
                <a:gd name="T7" fmla="*/ 158 h 747"/>
                <a:gd name="T8" fmla="*/ 0 w 627"/>
                <a:gd name="T9" fmla="*/ 171 h 747"/>
                <a:gd name="T10" fmla="*/ 0 w 627"/>
                <a:gd name="T11" fmla="*/ 589 h 747"/>
                <a:gd name="T12" fmla="*/ 9 w 627"/>
                <a:gd name="T13" fmla="*/ 601 h 747"/>
                <a:gd name="T14" fmla="*/ 395 w 627"/>
                <a:gd name="T15" fmla="*/ 746 h 747"/>
                <a:gd name="T16" fmla="*/ 400 w 627"/>
                <a:gd name="T17" fmla="*/ 747 h 747"/>
                <a:gd name="T18" fmla="*/ 403 w 627"/>
                <a:gd name="T19" fmla="*/ 746 h 747"/>
                <a:gd name="T20" fmla="*/ 617 w 627"/>
                <a:gd name="T21" fmla="*/ 694 h 747"/>
                <a:gd name="T22" fmla="*/ 627 w 627"/>
                <a:gd name="T23" fmla="*/ 681 h 747"/>
                <a:gd name="T24" fmla="*/ 627 w 627"/>
                <a:gd name="T25" fmla="*/ 79 h 747"/>
                <a:gd name="T26" fmla="*/ 617 w 627"/>
                <a:gd name="T27" fmla="*/ 66 h 747"/>
                <a:gd name="T28" fmla="*/ 139 w 627"/>
                <a:gd name="T29" fmla="*/ 559 h 747"/>
                <a:gd name="T30" fmla="*/ 147 w 627"/>
                <a:gd name="T31" fmla="*/ 547 h 747"/>
                <a:gd name="T32" fmla="*/ 147 w 627"/>
                <a:gd name="T33" fmla="*/ 184 h 747"/>
                <a:gd name="T34" fmla="*/ 373 w 627"/>
                <a:gd name="T35" fmla="*/ 136 h 747"/>
                <a:gd name="T36" fmla="*/ 373 w 627"/>
                <a:gd name="T37" fmla="*/ 624 h 747"/>
                <a:gd name="T38" fmla="*/ 88 w 627"/>
                <a:gd name="T39" fmla="*/ 581 h 747"/>
                <a:gd name="T40" fmla="*/ 139 w 627"/>
                <a:gd name="T41" fmla="*/ 559 h 747"/>
                <a:gd name="T42" fmla="*/ 600 w 627"/>
                <a:gd name="T43" fmla="*/ 671 h 747"/>
                <a:gd name="T44" fmla="*/ 401 w 627"/>
                <a:gd name="T45" fmla="*/ 719 h 747"/>
                <a:gd name="T46" fmla="*/ 112 w 627"/>
                <a:gd name="T47" fmla="*/ 611 h 747"/>
                <a:gd name="T48" fmla="*/ 385 w 627"/>
                <a:gd name="T49" fmla="*/ 653 h 747"/>
                <a:gd name="T50" fmla="*/ 387 w 627"/>
                <a:gd name="T51" fmla="*/ 653 h 747"/>
                <a:gd name="T52" fmla="*/ 395 w 627"/>
                <a:gd name="T53" fmla="*/ 650 h 747"/>
                <a:gd name="T54" fmla="*/ 400 w 627"/>
                <a:gd name="T55" fmla="*/ 640 h 747"/>
                <a:gd name="T56" fmla="*/ 400 w 627"/>
                <a:gd name="T57" fmla="*/ 120 h 747"/>
                <a:gd name="T58" fmla="*/ 395 w 627"/>
                <a:gd name="T59" fmla="*/ 110 h 747"/>
                <a:gd name="T60" fmla="*/ 384 w 627"/>
                <a:gd name="T61" fmla="*/ 107 h 747"/>
                <a:gd name="T62" fmla="*/ 131 w 627"/>
                <a:gd name="T63" fmla="*/ 160 h 747"/>
                <a:gd name="T64" fmla="*/ 120 w 627"/>
                <a:gd name="T65" fmla="*/ 173 h 747"/>
                <a:gd name="T66" fmla="*/ 120 w 627"/>
                <a:gd name="T67" fmla="*/ 538 h 747"/>
                <a:gd name="T68" fmla="*/ 35 w 627"/>
                <a:gd name="T69" fmla="*/ 574 h 747"/>
                <a:gd name="T70" fmla="*/ 28 w 627"/>
                <a:gd name="T71" fmla="*/ 580 h 747"/>
                <a:gd name="T72" fmla="*/ 27 w 627"/>
                <a:gd name="T73" fmla="*/ 579 h 747"/>
                <a:gd name="T74" fmla="*/ 27 w 627"/>
                <a:gd name="T75" fmla="*/ 180 h 747"/>
                <a:gd name="T76" fmla="*/ 401 w 627"/>
                <a:gd name="T77" fmla="*/ 27 h 747"/>
                <a:gd name="T78" fmla="*/ 600 w 627"/>
                <a:gd name="T79" fmla="*/ 89 h 747"/>
                <a:gd name="T80" fmla="*/ 600 w 627"/>
                <a:gd name="T81" fmla="*/ 671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7" h="747">
                  <a:moveTo>
                    <a:pt x="617" y="66"/>
                  </a:moveTo>
                  <a:lnTo>
                    <a:pt x="404" y="1"/>
                  </a:lnTo>
                  <a:cubicBezTo>
                    <a:pt x="401" y="0"/>
                    <a:pt x="398" y="0"/>
                    <a:pt x="395" y="1"/>
                  </a:cubicBezTo>
                  <a:lnTo>
                    <a:pt x="8" y="158"/>
                  </a:lnTo>
                  <a:cubicBezTo>
                    <a:pt x="3" y="160"/>
                    <a:pt x="0" y="165"/>
                    <a:pt x="0" y="171"/>
                  </a:cubicBezTo>
                  <a:lnTo>
                    <a:pt x="0" y="589"/>
                  </a:lnTo>
                  <a:cubicBezTo>
                    <a:pt x="0" y="594"/>
                    <a:pt x="3" y="599"/>
                    <a:pt x="9" y="601"/>
                  </a:cubicBezTo>
                  <a:lnTo>
                    <a:pt x="395" y="746"/>
                  </a:lnTo>
                  <a:cubicBezTo>
                    <a:pt x="397" y="746"/>
                    <a:pt x="398" y="747"/>
                    <a:pt x="400" y="747"/>
                  </a:cubicBezTo>
                  <a:cubicBezTo>
                    <a:pt x="401" y="747"/>
                    <a:pt x="402" y="747"/>
                    <a:pt x="403" y="746"/>
                  </a:cubicBezTo>
                  <a:lnTo>
                    <a:pt x="617" y="694"/>
                  </a:lnTo>
                  <a:cubicBezTo>
                    <a:pt x="622" y="692"/>
                    <a:pt x="627" y="687"/>
                    <a:pt x="627" y="681"/>
                  </a:cubicBezTo>
                  <a:lnTo>
                    <a:pt x="627" y="79"/>
                  </a:lnTo>
                  <a:cubicBezTo>
                    <a:pt x="627" y="73"/>
                    <a:pt x="623" y="68"/>
                    <a:pt x="617" y="66"/>
                  </a:cubicBezTo>
                  <a:close/>
                  <a:moveTo>
                    <a:pt x="139" y="559"/>
                  </a:moveTo>
                  <a:cubicBezTo>
                    <a:pt x="143" y="557"/>
                    <a:pt x="147" y="552"/>
                    <a:pt x="147" y="547"/>
                  </a:cubicBezTo>
                  <a:lnTo>
                    <a:pt x="147" y="184"/>
                  </a:lnTo>
                  <a:lnTo>
                    <a:pt x="373" y="136"/>
                  </a:lnTo>
                  <a:lnTo>
                    <a:pt x="373" y="624"/>
                  </a:lnTo>
                  <a:lnTo>
                    <a:pt x="88" y="581"/>
                  </a:lnTo>
                  <a:lnTo>
                    <a:pt x="139" y="559"/>
                  </a:lnTo>
                  <a:close/>
                  <a:moveTo>
                    <a:pt x="600" y="671"/>
                  </a:moveTo>
                  <a:lnTo>
                    <a:pt x="401" y="719"/>
                  </a:lnTo>
                  <a:lnTo>
                    <a:pt x="112" y="611"/>
                  </a:lnTo>
                  <a:lnTo>
                    <a:pt x="385" y="653"/>
                  </a:lnTo>
                  <a:cubicBezTo>
                    <a:pt x="385" y="653"/>
                    <a:pt x="386" y="653"/>
                    <a:pt x="387" y="653"/>
                  </a:cubicBezTo>
                  <a:cubicBezTo>
                    <a:pt x="390" y="653"/>
                    <a:pt x="393" y="652"/>
                    <a:pt x="395" y="650"/>
                  </a:cubicBezTo>
                  <a:cubicBezTo>
                    <a:pt x="398" y="648"/>
                    <a:pt x="400" y="644"/>
                    <a:pt x="400" y="640"/>
                  </a:cubicBezTo>
                  <a:lnTo>
                    <a:pt x="400" y="120"/>
                  </a:lnTo>
                  <a:cubicBezTo>
                    <a:pt x="400" y="116"/>
                    <a:pt x="398" y="112"/>
                    <a:pt x="395" y="110"/>
                  </a:cubicBezTo>
                  <a:cubicBezTo>
                    <a:pt x="392" y="107"/>
                    <a:pt x="388" y="106"/>
                    <a:pt x="384" y="107"/>
                  </a:cubicBezTo>
                  <a:lnTo>
                    <a:pt x="131" y="160"/>
                  </a:lnTo>
                  <a:cubicBezTo>
                    <a:pt x="124" y="162"/>
                    <a:pt x="120" y="167"/>
                    <a:pt x="120" y="173"/>
                  </a:cubicBezTo>
                  <a:lnTo>
                    <a:pt x="120" y="538"/>
                  </a:lnTo>
                  <a:lnTo>
                    <a:pt x="35" y="574"/>
                  </a:lnTo>
                  <a:cubicBezTo>
                    <a:pt x="32" y="576"/>
                    <a:pt x="30" y="578"/>
                    <a:pt x="28" y="580"/>
                  </a:cubicBezTo>
                  <a:lnTo>
                    <a:pt x="27" y="579"/>
                  </a:lnTo>
                  <a:lnTo>
                    <a:pt x="27" y="180"/>
                  </a:lnTo>
                  <a:lnTo>
                    <a:pt x="401" y="27"/>
                  </a:lnTo>
                  <a:lnTo>
                    <a:pt x="600" y="89"/>
                  </a:lnTo>
                  <a:lnTo>
                    <a:pt x="600" y="67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00000">
              <a:off x="2486293" y="2982094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5453380" y="3355340"/>
            <a:ext cx="908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Confirm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4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540598" y="3817791"/>
            <a:ext cx="739558" cy="637550"/>
            <a:chOff x="2418303" y="2917361"/>
            <a:chExt cx="739558" cy="637550"/>
          </a:xfrm>
        </p:grpSpPr>
        <p:sp>
          <p:nvSpPr>
            <p:cNvPr id="28" name="等腰三角形 27"/>
            <p:cNvSpPr/>
            <p:nvPr/>
          </p:nvSpPr>
          <p:spPr>
            <a:xfrm rot="19800000">
              <a:off x="2418303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analysis_249326"/>
            <p:cNvSpPr>
              <a:spLocks noChangeAspect="1"/>
            </p:cNvSpPr>
            <p:nvPr/>
          </p:nvSpPr>
          <p:spPr bwMode="auto">
            <a:xfrm rot="19800000">
              <a:off x="2750039" y="3215442"/>
              <a:ext cx="166688" cy="198311"/>
            </a:xfrm>
            <a:custGeom>
              <a:avLst/>
              <a:gdLst>
                <a:gd name="T0" fmla="*/ 617 w 627"/>
                <a:gd name="T1" fmla="*/ 66 h 747"/>
                <a:gd name="T2" fmla="*/ 404 w 627"/>
                <a:gd name="T3" fmla="*/ 1 h 747"/>
                <a:gd name="T4" fmla="*/ 395 w 627"/>
                <a:gd name="T5" fmla="*/ 1 h 747"/>
                <a:gd name="T6" fmla="*/ 8 w 627"/>
                <a:gd name="T7" fmla="*/ 158 h 747"/>
                <a:gd name="T8" fmla="*/ 0 w 627"/>
                <a:gd name="T9" fmla="*/ 171 h 747"/>
                <a:gd name="T10" fmla="*/ 0 w 627"/>
                <a:gd name="T11" fmla="*/ 589 h 747"/>
                <a:gd name="T12" fmla="*/ 9 w 627"/>
                <a:gd name="T13" fmla="*/ 601 h 747"/>
                <a:gd name="T14" fmla="*/ 395 w 627"/>
                <a:gd name="T15" fmla="*/ 746 h 747"/>
                <a:gd name="T16" fmla="*/ 400 w 627"/>
                <a:gd name="T17" fmla="*/ 747 h 747"/>
                <a:gd name="T18" fmla="*/ 403 w 627"/>
                <a:gd name="T19" fmla="*/ 746 h 747"/>
                <a:gd name="T20" fmla="*/ 617 w 627"/>
                <a:gd name="T21" fmla="*/ 694 h 747"/>
                <a:gd name="T22" fmla="*/ 627 w 627"/>
                <a:gd name="T23" fmla="*/ 681 h 747"/>
                <a:gd name="T24" fmla="*/ 627 w 627"/>
                <a:gd name="T25" fmla="*/ 79 h 747"/>
                <a:gd name="T26" fmla="*/ 617 w 627"/>
                <a:gd name="T27" fmla="*/ 66 h 747"/>
                <a:gd name="T28" fmla="*/ 139 w 627"/>
                <a:gd name="T29" fmla="*/ 559 h 747"/>
                <a:gd name="T30" fmla="*/ 147 w 627"/>
                <a:gd name="T31" fmla="*/ 547 h 747"/>
                <a:gd name="T32" fmla="*/ 147 w 627"/>
                <a:gd name="T33" fmla="*/ 184 h 747"/>
                <a:gd name="T34" fmla="*/ 373 w 627"/>
                <a:gd name="T35" fmla="*/ 136 h 747"/>
                <a:gd name="T36" fmla="*/ 373 w 627"/>
                <a:gd name="T37" fmla="*/ 624 h 747"/>
                <a:gd name="T38" fmla="*/ 88 w 627"/>
                <a:gd name="T39" fmla="*/ 581 h 747"/>
                <a:gd name="T40" fmla="*/ 139 w 627"/>
                <a:gd name="T41" fmla="*/ 559 h 747"/>
                <a:gd name="T42" fmla="*/ 600 w 627"/>
                <a:gd name="T43" fmla="*/ 671 h 747"/>
                <a:gd name="T44" fmla="*/ 401 w 627"/>
                <a:gd name="T45" fmla="*/ 719 h 747"/>
                <a:gd name="T46" fmla="*/ 112 w 627"/>
                <a:gd name="T47" fmla="*/ 611 h 747"/>
                <a:gd name="T48" fmla="*/ 385 w 627"/>
                <a:gd name="T49" fmla="*/ 653 h 747"/>
                <a:gd name="T50" fmla="*/ 387 w 627"/>
                <a:gd name="T51" fmla="*/ 653 h 747"/>
                <a:gd name="T52" fmla="*/ 395 w 627"/>
                <a:gd name="T53" fmla="*/ 650 h 747"/>
                <a:gd name="T54" fmla="*/ 400 w 627"/>
                <a:gd name="T55" fmla="*/ 640 h 747"/>
                <a:gd name="T56" fmla="*/ 400 w 627"/>
                <a:gd name="T57" fmla="*/ 120 h 747"/>
                <a:gd name="T58" fmla="*/ 395 w 627"/>
                <a:gd name="T59" fmla="*/ 110 h 747"/>
                <a:gd name="T60" fmla="*/ 384 w 627"/>
                <a:gd name="T61" fmla="*/ 107 h 747"/>
                <a:gd name="T62" fmla="*/ 131 w 627"/>
                <a:gd name="T63" fmla="*/ 160 h 747"/>
                <a:gd name="T64" fmla="*/ 120 w 627"/>
                <a:gd name="T65" fmla="*/ 173 h 747"/>
                <a:gd name="T66" fmla="*/ 120 w 627"/>
                <a:gd name="T67" fmla="*/ 538 h 747"/>
                <a:gd name="T68" fmla="*/ 35 w 627"/>
                <a:gd name="T69" fmla="*/ 574 h 747"/>
                <a:gd name="T70" fmla="*/ 28 w 627"/>
                <a:gd name="T71" fmla="*/ 580 h 747"/>
                <a:gd name="T72" fmla="*/ 27 w 627"/>
                <a:gd name="T73" fmla="*/ 579 h 747"/>
                <a:gd name="T74" fmla="*/ 27 w 627"/>
                <a:gd name="T75" fmla="*/ 180 h 747"/>
                <a:gd name="T76" fmla="*/ 401 w 627"/>
                <a:gd name="T77" fmla="*/ 27 h 747"/>
                <a:gd name="T78" fmla="*/ 600 w 627"/>
                <a:gd name="T79" fmla="*/ 89 h 747"/>
                <a:gd name="T80" fmla="*/ 600 w 627"/>
                <a:gd name="T81" fmla="*/ 671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7" h="747">
                  <a:moveTo>
                    <a:pt x="617" y="66"/>
                  </a:moveTo>
                  <a:lnTo>
                    <a:pt x="404" y="1"/>
                  </a:lnTo>
                  <a:cubicBezTo>
                    <a:pt x="401" y="0"/>
                    <a:pt x="398" y="0"/>
                    <a:pt x="395" y="1"/>
                  </a:cubicBezTo>
                  <a:lnTo>
                    <a:pt x="8" y="158"/>
                  </a:lnTo>
                  <a:cubicBezTo>
                    <a:pt x="3" y="160"/>
                    <a:pt x="0" y="165"/>
                    <a:pt x="0" y="171"/>
                  </a:cubicBezTo>
                  <a:lnTo>
                    <a:pt x="0" y="589"/>
                  </a:lnTo>
                  <a:cubicBezTo>
                    <a:pt x="0" y="594"/>
                    <a:pt x="3" y="599"/>
                    <a:pt x="9" y="601"/>
                  </a:cubicBezTo>
                  <a:lnTo>
                    <a:pt x="395" y="746"/>
                  </a:lnTo>
                  <a:cubicBezTo>
                    <a:pt x="397" y="746"/>
                    <a:pt x="398" y="747"/>
                    <a:pt x="400" y="747"/>
                  </a:cubicBezTo>
                  <a:cubicBezTo>
                    <a:pt x="401" y="747"/>
                    <a:pt x="402" y="747"/>
                    <a:pt x="403" y="746"/>
                  </a:cubicBezTo>
                  <a:lnTo>
                    <a:pt x="617" y="694"/>
                  </a:lnTo>
                  <a:cubicBezTo>
                    <a:pt x="622" y="692"/>
                    <a:pt x="627" y="687"/>
                    <a:pt x="627" y="681"/>
                  </a:cubicBezTo>
                  <a:lnTo>
                    <a:pt x="627" y="79"/>
                  </a:lnTo>
                  <a:cubicBezTo>
                    <a:pt x="627" y="73"/>
                    <a:pt x="623" y="68"/>
                    <a:pt x="617" y="66"/>
                  </a:cubicBezTo>
                  <a:close/>
                  <a:moveTo>
                    <a:pt x="139" y="559"/>
                  </a:moveTo>
                  <a:cubicBezTo>
                    <a:pt x="143" y="557"/>
                    <a:pt x="147" y="552"/>
                    <a:pt x="147" y="547"/>
                  </a:cubicBezTo>
                  <a:lnTo>
                    <a:pt x="147" y="184"/>
                  </a:lnTo>
                  <a:lnTo>
                    <a:pt x="373" y="136"/>
                  </a:lnTo>
                  <a:lnTo>
                    <a:pt x="373" y="624"/>
                  </a:lnTo>
                  <a:lnTo>
                    <a:pt x="88" y="581"/>
                  </a:lnTo>
                  <a:lnTo>
                    <a:pt x="139" y="559"/>
                  </a:lnTo>
                  <a:close/>
                  <a:moveTo>
                    <a:pt x="600" y="671"/>
                  </a:moveTo>
                  <a:lnTo>
                    <a:pt x="401" y="719"/>
                  </a:lnTo>
                  <a:lnTo>
                    <a:pt x="112" y="611"/>
                  </a:lnTo>
                  <a:lnTo>
                    <a:pt x="385" y="653"/>
                  </a:lnTo>
                  <a:cubicBezTo>
                    <a:pt x="385" y="653"/>
                    <a:pt x="386" y="653"/>
                    <a:pt x="387" y="653"/>
                  </a:cubicBezTo>
                  <a:cubicBezTo>
                    <a:pt x="390" y="653"/>
                    <a:pt x="393" y="652"/>
                    <a:pt x="395" y="650"/>
                  </a:cubicBezTo>
                  <a:cubicBezTo>
                    <a:pt x="398" y="648"/>
                    <a:pt x="400" y="644"/>
                    <a:pt x="400" y="640"/>
                  </a:cubicBezTo>
                  <a:lnTo>
                    <a:pt x="400" y="120"/>
                  </a:lnTo>
                  <a:cubicBezTo>
                    <a:pt x="400" y="116"/>
                    <a:pt x="398" y="112"/>
                    <a:pt x="395" y="110"/>
                  </a:cubicBezTo>
                  <a:cubicBezTo>
                    <a:pt x="392" y="107"/>
                    <a:pt x="388" y="106"/>
                    <a:pt x="384" y="107"/>
                  </a:cubicBezTo>
                  <a:lnTo>
                    <a:pt x="131" y="160"/>
                  </a:lnTo>
                  <a:cubicBezTo>
                    <a:pt x="124" y="162"/>
                    <a:pt x="120" y="167"/>
                    <a:pt x="120" y="173"/>
                  </a:cubicBezTo>
                  <a:lnTo>
                    <a:pt x="120" y="538"/>
                  </a:lnTo>
                  <a:lnTo>
                    <a:pt x="35" y="574"/>
                  </a:lnTo>
                  <a:cubicBezTo>
                    <a:pt x="32" y="576"/>
                    <a:pt x="30" y="578"/>
                    <a:pt x="28" y="580"/>
                  </a:cubicBezTo>
                  <a:lnTo>
                    <a:pt x="27" y="579"/>
                  </a:lnTo>
                  <a:lnTo>
                    <a:pt x="27" y="180"/>
                  </a:lnTo>
                  <a:lnTo>
                    <a:pt x="401" y="27"/>
                  </a:lnTo>
                  <a:lnTo>
                    <a:pt x="600" y="89"/>
                  </a:lnTo>
                  <a:lnTo>
                    <a:pt x="600" y="67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00000">
              <a:off x="2486293" y="2982094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586347" y="3820966"/>
            <a:ext cx="739558" cy="637550"/>
            <a:chOff x="5977247" y="2917361"/>
            <a:chExt cx="739558" cy="637550"/>
          </a:xfrm>
        </p:grpSpPr>
        <p:sp>
          <p:nvSpPr>
            <p:cNvPr id="32" name="等腰三角形 31"/>
            <p:cNvSpPr/>
            <p:nvPr/>
          </p:nvSpPr>
          <p:spPr>
            <a:xfrm rot="1800000" flipH="1">
              <a:off x="5977247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024961" y="2982094"/>
              <a:ext cx="623854" cy="537806"/>
              <a:chOff x="6024961" y="2982094"/>
              <a:chExt cx="623854" cy="537806"/>
            </a:xfrm>
          </p:grpSpPr>
          <p:sp>
            <p:nvSpPr>
              <p:cNvPr id="51" name="analysis_249326"/>
              <p:cNvSpPr>
                <a:spLocks noChangeAspect="1"/>
              </p:cNvSpPr>
              <p:nvPr/>
            </p:nvSpPr>
            <p:spPr bwMode="auto">
              <a:xfrm rot="1800000" flipH="1">
                <a:off x="6202570" y="3227986"/>
                <a:ext cx="198311" cy="173225"/>
              </a:xfrm>
              <a:custGeom>
                <a:avLst/>
                <a:gdLst>
                  <a:gd name="connsiteX0" fmla="*/ 17800 w 606368"/>
                  <a:gd name="connsiteY0" fmla="*/ 434840 h 529664"/>
                  <a:gd name="connsiteX1" fmla="*/ 17800 w 606368"/>
                  <a:gd name="connsiteY1" fmla="*/ 473321 h 529664"/>
                  <a:gd name="connsiteX2" fmla="*/ 56338 w 606368"/>
                  <a:gd name="connsiteY2" fmla="*/ 511890 h 529664"/>
                  <a:gd name="connsiteX3" fmla="*/ 414036 w 606368"/>
                  <a:gd name="connsiteY3" fmla="*/ 511890 h 529664"/>
                  <a:gd name="connsiteX4" fmla="*/ 398727 w 606368"/>
                  <a:gd name="connsiteY4" fmla="*/ 473321 h 529664"/>
                  <a:gd name="connsiteX5" fmla="*/ 398727 w 606368"/>
                  <a:gd name="connsiteY5" fmla="*/ 434840 h 529664"/>
                  <a:gd name="connsiteX6" fmla="*/ 103865 w 606368"/>
                  <a:gd name="connsiteY6" fmla="*/ 434840 h 529664"/>
                  <a:gd name="connsiteX7" fmla="*/ 103776 w 606368"/>
                  <a:gd name="connsiteY7" fmla="*/ 434840 h 529664"/>
                  <a:gd name="connsiteX8" fmla="*/ 227230 w 606368"/>
                  <a:gd name="connsiteY8" fmla="*/ 369692 h 529664"/>
                  <a:gd name="connsiteX9" fmla="*/ 407646 w 606368"/>
                  <a:gd name="connsiteY9" fmla="*/ 369692 h 529664"/>
                  <a:gd name="connsiteX10" fmla="*/ 416547 w 606368"/>
                  <a:gd name="connsiteY10" fmla="*/ 378583 h 529664"/>
                  <a:gd name="connsiteX11" fmla="*/ 407646 w 606368"/>
                  <a:gd name="connsiteY11" fmla="*/ 387474 h 529664"/>
                  <a:gd name="connsiteX12" fmla="*/ 227230 w 606368"/>
                  <a:gd name="connsiteY12" fmla="*/ 387474 h 529664"/>
                  <a:gd name="connsiteX13" fmla="*/ 218329 w 606368"/>
                  <a:gd name="connsiteY13" fmla="*/ 378583 h 529664"/>
                  <a:gd name="connsiteX14" fmla="*/ 227230 w 606368"/>
                  <a:gd name="connsiteY14" fmla="*/ 369692 h 529664"/>
                  <a:gd name="connsiteX15" fmla="*/ 170280 w 606368"/>
                  <a:gd name="connsiteY15" fmla="*/ 369692 h 529664"/>
                  <a:gd name="connsiteX16" fmla="*/ 189321 w 606368"/>
                  <a:gd name="connsiteY16" fmla="*/ 369692 h 529664"/>
                  <a:gd name="connsiteX17" fmla="*/ 198218 w 606368"/>
                  <a:gd name="connsiteY17" fmla="*/ 378583 h 529664"/>
                  <a:gd name="connsiteX18" fmla="*/ 189321 w 606368"/>
                  <a:gd name="connsiteY18" fmla="*/ 387474 h 529664"/>
                  <a:gd name="connsiteX19" fmla="*/ 170280 w 606368"/>
                  <a:gd name="connsiteY19" fmla="*/ 387474 h 529664"/>
                  <a:gd name="connsiteX20" fmla="*/ 161383 w 606368"/>
                  <a:gd name="connsiteY20" fmla="*/ 378583 h 529664"/>
                  <a:gd name="connsiteX21" fmla="*/ 170280 w 606368"/>
                  <a:gd name="connsiteY21" fmla="*/ 369692 h 529664"/>
                  <a:gd name="connsiteX22" fmla="*/ 227228 w 606368"/>
                  <a:gd name="connsiteY22" fmla="*/ 322272 h 529664"/>
                  <a:gd name="connsiteX23" fmla="*/ 436086 w 606368"/>
                  <a:gd name="connsiteY23" fmla="*/ 322272 h 529664"/>
                  <a:gd name="connsiteX24" fmla="*/ 444985 w 606368"/>
                  <a:gd name="connsiteY24" fmla="*/ 331128 h 529664"/>
                  <a:gd name="connsiteX25" fmla="*/ 436086 w 606368"/>
                  <a:gd name="connsiteY25" fmla="*/ 339984 h 529664"/>
                  <a:gd name="connsiteX26" fmla="*/ 227228 w 606368"/>
                  <a:gd name="connsiteY26" fmla="*/ 339984 h 529664"/>
                  <a:gd name="connsiteX27" fmla="*/ 218329 w 606368"/>
                  <a:gd name="connsiteY27" fmla="*/ 331128 h 529664"/>
                  <a:gd name="connsiteX28" fmla="*/ 227228 w 606368"/>
                  <a:gd name="connsiteY28" fmla="*/ 322272 h 529664"/>
                  <a:gd name="connsiteX29" fmla="*/ 170280 w 606368"/>
                  <a:gd name="connsiteY29" fmla="*/ 322272 h 529664"/>
                  <a:gd name="connsiteX30" fmla="*/ 189321 w 606368"/>
                  <a:gd name="connsiteY30" fmla="*/ 322272 h 529664"/>
                  <a:gd name="connsiteX31" fmla="*/ 198218 w 606368"/>
                  <a:gd name="connsiteY31" fmla="*/ 331128 h 529664"/>
                  <a:gd name="connsiteX32" fmla="*/ 189321 w 606368"/>
                  <a:gd name="connsiteY32" fmla="*/ 339984 h 529664"/>
                  <a:gd name="connsiteX33" fmla="*/ 170280 w 606368"/>
                  <a:gd name="connsiteY33" fmla="*/ 339984 h 529664"/>
                  <a:gd name="connsiteX34" fmla="*/ 161383 w 606368"/>
                  <a:gd name="connsiteY34" fmla="*/ 331128 h 529664"/>
                  <a:gd name="connsiteX35" fmla="*/ 170280 w 606368"/>
                  <a:gd name="connsiteY35" fmla="*/ 322272 h 529664"/>
                  <a:gd name="connsiteX36" fmla="*/ 227228 w 606368"/>
                  <a:gd name="connsiteY36" fmla="*/ 274852 h 529664"/>
                  <a:gd name="connsiteX37" fmla="*/ 379140 w 606368"/>
                  <a:gd name="connsiteY37" fmla="*/ 274852 h 529664"/>
                  <a:gd name="connsiteX38" fmla="*/ 388039 w 606368"/>
                  <a:gd name="connsiteY38" fmla="*/ 283743 h 529664"/>
                  <a:gd name="connsiteX39" fmla="*/ 379140 w 606368"/>
                  <a:gd name="connsiteY39" fmla="*/ 292634 h 529664"/>
                  <a:gd name="connsiteX40" fmla="*/ 227228 w 606368"/>
                  <a:gd name="connsiteY40" fmla="*/ 292634 h 529664"/>
                  <a:gd name="connsiteX41" fmla="*/ 218329 w 606368"/>
                  <a:gd name="connsiteY41" fmla="*/ 283743 h 529664"/>
                  <a:gd name="connsiteX42" fmla="*/ 227228 w 606368"/>
                  <a:gd name="connsiteY42" fmla="*/ 274852 h 529664"/>
                  <a:gd name="connsiteX43" fmla="*/ 170280 w 606368"/>
                  <a:gd name="connsiteY43" fmla="*/ 274852 h 529664"/>
                  <a:gd name="connsiteX44" fmla="*/ 189321 w 606368"/>
                  <a:gd name="connsiteY44" fmla="*/ 274852 h 529664"/>
                  <a:gd name="connsiteX45" fmla="*/ 198218 w 606368"/>
                  <a:gd name="connsiteY45" fmla="*/ 283743 h 529664"/>
                  <a:gd name="connsiteX46" fmla="*/ 189321 w 606368"/>
                  <a:gd name="connsiteY46" fmla="*/ 292634 h 529664"/>
                  <a:gd name="connsiteX47" fmla="*/ 170280 w 606368"/>
                  <a:gd name="connsiteY47" fmla="*/ 292634 h 529664"/>
                  <a:gd name="connsiteX48" fmla="*/ 161383 w 606368"/>
                  <a:gd name="connsiteY48" fmla="*/ 283743 h 529664"/>
                  <a:gd name="connsiteX49" fmla="*/ 170280 w 606368"/>
                  <a:gd name="connsiteY49" fmla="*/ 274852 h 529664"/>
                  <a:gd name="connsiteX50" fmla="*/ 227230 w 606368"/>
                  <a:gd name="connsiteY50" fmla="*/ 227503 h 529664"/>
                  <a:gd name="connsiteX51" fmla="*/ 417172 w 606368"/>
                  <a:gd name="connsiteY51" fmla="*/ 227503 h 529664"/>
                  <a:gd name="connsiteX52" fmla="*/ 426073 w 606368"/>
                  <a:gd name="connsiteY52" fmla="*/ 236394 h 529664"/>
                  <a:gd name="connsiteX53" fmla="*/ 417172 w 606368"/>
                  <a:gd name="connsiteY53" fmla="*/ 245285 h 529664"/>
                  <a:gd name="connsiteX54" fmla="*/ 227230 w 606368"/>
                  <a:gd name="connsiteY54" fmla="*/ 245285 h 529664"/>
                  <a:gd name="connsiteX55" fmla="*/ 218329 w 606368"/>
                  <a:gd name="connsiteY55" fmla="*/ 236394 h 529664"/>
                  <a:gd name="connsiteX56" fmla="*/ 227230 w 606368"/>
                  <a:gd name="connsiteY56" fmla="*/ 227503 h 529664"/>
                  <a:gd name="connsiteX57" fmla="*/ 170280 w 606368"/>
                  <a:gd name="connsiteY57" fmla="*/ 227503 h 529664"/>
                  <a:gd name="connsiteX58" fmla="*/ 189321 w 606368"/>
                  <a:gd name="connsiteY58" fmla="*/ 227503 h 529664"/>
                  <a:gd name="connsiteX59" fmla="*/ 198218 w 606368"/>
                  <a:gd name="connsiteY59" fmla="*/ 236394 h 529664"/>
                  <a:gd name="connsiteX60" fmla="*/ 189321 w 606368"/>
                  <a:gd name="connsiteY60" fmla="*/ 245285 h 529664"/>
                  <a:gd name="connsiteX61" fmla="*/ 170280 w 606368"/>
                  <a:gd name="connsiteY61" fmla="*/ 245285 h 529664"/>
                  <a:gd name="connsiteX62" fmla="*/ 161383 w 606368"/>
                  <a:gd name="connsiteY62" fmla="*/ 236394 h 529664"/>
                  <a:gd name="connsiteX63" fmla="*/ 170280 w 606368"/>
                  <a:gd name="connsiteY63" fmla="*/ 227503 h 529664"/>
                  <a:gd name="connsiteX64" fmla="*/ 227228 w 606368"/>
                  <a:gd name="connsiteY64" fmla="*/ 180012 h 529664"/>
                  <a:gd name="connsiteX65" fmla="*/ 436086 w 606368"/>
                  <a:gd name="connsiteY65" fmla="*/ 180012 h 529664"/>
                  <a:gd name="connsiteX66" fmla="*/ 444985 w 606368"/>
                  <a:gd name="connsiteY66" fmla="*/ 188903 h 529664"/>
                  <a:gd name="connsiteX67" fmla="*/ 436086 w 606368"/>
                  <a:gd name="connsiteY67" fmla="*/ 197794 h 529664"/>
                  <a:gd name="connsiteX68" fmla="*/ 227228 w 606368"/>
                  <a:gd name="connsiteY68" fmla="*/ 197794 h 529664"/>
                  <a:gd name="connsiteX69" fmla="*/ 218329 w 606368"/>
                  <a:gd name="connsiteY69" fmla="*/ 188903 h 529664"/>
                  <a:gd name="connsiteX70" fmla="*/ 227228 w 606368"/>
                  <a:gd name="connsiteY70" fmla="*/ 180012 h 529664"/>
                  <a:gd name="connsiteX71" fmla="*/ 170280 w 606368"/>
                  <a:gd name="connsiteY71" fmla="*/ 180012 h 529664"/>
                  <a:gd name="connsiteX72" fmla="*/ 189321 w 606368"/>
                  <a:gd name="connsiteY72" fmla="*/ 180012 h 529664"/>
                  <a:gd name="connsiteX73" fmla="*/ 198218 w 606368"/>
                  <a:gd name="connsiteY73" fmla="*/ 188903 h 529664"/>
                  <a:gd name="connsiteX74" fmla="*/ 189321 w 606368"/>
                  <a:gd name="connsiteY74" fmla="*/ 197794 h 529664"/>
                  <a:gd name="connsiteX75" fmla="*/ 170280 w 606368"/>
                  <a:gd name="connsiteY75" fmla="*/ 197794 h 529664"/>
                  <a:gd name="connsiteX76" fmla="*/ 161383 w 606368"/>
                  <a:gd name="connsiteY76" fmla="*/ 188903 h 529664"/>
                  <a:gd name="connsiteX77" fmla="*/ 170280 w 606368"/>
                  <a:gd name="connsiteY77" fmla="*/ 180012 h 529664"/>
                  <a:gd name="connsiteX78" fmla="*/ 227230 w 606368"/>
                  <a:gd name="connsiteY78" fmla="*/ 132663 h 529664"/>
                  <a:gd name="connsiteX79" fmla="*/ 398120 w 606368"/>
                  <a:gd name="connsiteY79" fmla="*/ 132663 h 529664"/>
                  <a:gd name="connsiteX80" fmla="*/ 407021 w 606368"/>
                  <a:gd name="connsiteY80" fmla="*/ 141554 h 529664"/>
                  <a:gd name="connsiteX81" fmla="*/ 398120 w 606368"/>
                  <a:gd name="connsiteY81" fmla="*/ 150445 h 529664"/>
                  <a:gd name="connsiteX82" fmla="*/ 227230 w 606368"/>
                  <a:gd name="connsiteY82" fmla="*/ 150445 h 529664"/>
                  <a:gd name="connsiteX83" fmla="*/ 218329 w 606368"/>
                  <a:gd name="connsiteY83" fmla="*/ 141554 h 529664"/>
                  <a:gd name="connsiteX84" fmla="*/ 227230 w 606368"/>
                  <a:gd name="connsiteY84" fmla="*/ 132663 h 529664"/>
                  <a:gd name="connsiteX85" fmla="*/ 170280 w 606368"/>
                  <a:gd name="connsiteY85" fmla="*/ 132663 h 529664"/>
                  <a:gd name="connsiteX86" fmla="*/ 189321 w 606368"/>
                  <a:gd name="connsiteY86" fmla="*/ 132663 h 529664"/>
                  <a:gd name="connsiteX87" fmla="*/ 198218 w 606368"/>
                  <a:gd name="connsiteY87" fmla="*/ 141554 h 529664"/>
                  <a:gd name="connsiteX88" fmla="*/ 189321 w 606368"/>
                  <a:gd name="connsiteY88" fmla="*/ 150445 h 529664"/>
                  <a:gd name="connsiteX89" fmla="*/ 170280 w 606368"/>
                  <a:gd name="connsiteY89" fmla="*/ 150445 h 529664"/>
                  <a:gd name="connsiteX90" fmla="*/ 161383 w 606368"/>
                  <a:gd name="connsiteY90" fmla="*/ 141554 h 529664"/>
                  <a:gd name="connsiteX91" fmla="*/ 170280 w 606368"/>
                  <a:gd name="connsiteY91" fmla="*/ 132663 h 529664"/>
                  <a:gd name="connsiteX92" fmla="*/ 227228 w 606368"/>
                  <a:gd name="connsiteY92" fmla="*/ 85314 h 529664"/>
                  <a:gd name="connsiteX93" fmla="*/ 436086 w 606368"/>
                  <a:gd name="connsiteY93" fmla="*/ 85314 h 529664"/>
                  <a:gd name="connsiteX94" fmla="*/ 444985 w 606368"/>
                  <a:gd name="connsiteY94" fmla="*/ 94205 h 529664"/>
                  <a:gd name="connsiteX95" fmla="*/ 436086 w 606368"/>
                  <a:gd name="connsiteY95" fmla="*/ 103096 h 529664"/>
                  <a:gd name="connsiteX96" fmla="*/ 227228 w 606368"/>
                  <a:gd name="connsiteY96" fmla="*/ 103096 h 529664"/>
                  <a:gd name="connsiteX97" fmla="*/ 218329 w 606368"/>
                  <a:gd name="connsiteY97" fmla="*/ 94205 h 529664"/>
                  <a:gd name="connsiteX98" fmla="*/ 227228 w 606368"/>
                  <a:gd name="connsiteY98" fmla="*/ 85314 h 529664"/>
                  <a:gd name="connsiteX99" fmla="*/ 170280 w 606368"/>
                  <a:gd name="connsiteY99" fmla="*/ 85314 h 529664"/>
                  <a:gd name="connsiteX100" fmla="*/ 189321 w 606368"/>
                  <a:gd name="connsiteY100" fmla="*/ 85314 h 529664"/>
                  <a:gd name="connsiteX101" fmla="*/ 198218 w 606368"/>
                  <a:gd name="connsiteY101" fmla="*/ 94205 h 529664"/>
                  <a:gd name="connsiteX102" fmla="*/ 189321 w 606368"/>
                  <a:gd name="connsiteY102" fmla="*/ 103096 h 529664"/>
                  <a:gd name="connsiteX103" fmla="*/ 170280 w 606368"/>
                  <a:gd name="connsiteY103" fmla="*/ 103096 h 529664"/>
                  <a:gd name="connsiteX104" fmla="*/ 161383 w 606368"/>
                  <a:gd name="connsiteY104" fmla="*/ 94205 h 529664"/>
                  <a:gd name="connsiteX105" fmla="*/ 170280 w 606368"/>
                  <a:gd name="connsiteY105" fmla="*/ 85314 h 529664"/>
                  <a:gd name="connsiteX106" fmla="*/ 550030 w 606368"/>
                  <a:gd name="connsiteY106" fmla="*/ 17774 h 529664"/>
                  <a:gd name="connsiteX107" fmla="*/ 511492 w 606368"/>
                  <a:gd name="connsiteY107" fmla="*/ 56255 h 529664"/>
                  <a:gd name="connsiteX108" fmla="*/ 511492 w 606368"/>
                  <a:gd name="connsiteY108" fmla="*/ 94735 h 529664"/>
                  <a:gd name="connsiteX109" fmla="*/ 588568 w 606368"/>
                  <a:gd name="connsiteY109" fmla="*/ 94735 h 529664"/>
                  <a:gd name="connsiteX110" fmla="*/ 588568 w 606368"/>
                  <a:gd name="connsiteY110" fmla="*/ 56255 h 529664"/>
                  <a:gd name="connsiteX111" fmla="*/ 550030 w 606368"/>
                  <a:gd name="connsiteY111" fmla="*/ 17774 h 529664"/>
                  <a:gd name="connsiteX112" fmla="*/ 151303 w 606368"/>
                  <a:gd name="connsiteY112" fmla="*/ 17774 h 529664"/>
                  <a:gd name="connsiteX113" fmla="*/ 112765 w 606368"/>
                  <a:gd name="connsiteY113" fmla="*/ 56255 h 529664"/>
                  <a:gd name="connsiteX114" fmla="*/ 112765 w 606368"/>
                  <a:gd name="connsiteY114" fmla="*/ 103622 h 529664"/>
                  <a:gd name="connsiteX115" fmla="*/ 112765 w 606368"/>
                  <a:gd name="connsiteY115" fmla="*/ 417066 h 529664"/>
                  <a:gd name="connsiteX116" fmla="*/ 407627 w 606368"/>
                  <a:gd name="connsiteY116" fmla="*/ 417066 h 529664"/>
                  <a:gd name="connsiteX117" fmla="*/ 416528 w 606368"/>
                  <a:gd name="connsiteY117" fmla="*/ 425953 h 529664"/>
                  <a:gd name="connsiteX118" fmla="*/ 416528 w 606368"/>
                  <a:gd name="connsiteY118" fmla="*/ 473321 h 529664"/>
                  <a:gd name="connsiteX119" fmla="*/ 455065 w 606368"/>
                  <a:gd name="connsiteY119" fmla="*/ 511890 h 529664"/>
                  <a:gd name="connsiteX120" fmla="*/ 493692 w 606368"/>
                  <a:gd name="connsiteY120" fmla="*/ 473321 h 529664"/>
                  <a:gd name="connsiteX121" fmla="*/ 493692 w 606368"/>
                  <a:gd name="connsiteY121" fmla="*/ 103622 h 529664"/>
                  <a:gd name="connsiteX122" fmla="*/ 493692 w 606368"/>
                  <a:gd name="connsiteY122" fmla="*/ 56255 h 529664"/>
                  <a:gd name="connsiteX123" fmla="*/ 509000 w 606368"/>
                  <a:gd name="connsiteY123" fmla="*/ 17774 h 529664"/>
                  <a:gd name="connsiteX124" fmla="*/ 151303 w 606368"/>
                  <a:gd name="connsiteY124" fmla="*/ 0 h 529664"/>
                  <a:gd name="connsiteX125" fmla="*/ 550030 w 606368"/>
                  <a:gd name="connsiteY125" fmla="*/ 0 h 529664"/>
                  <a:gd name="connsiteX126" fmla="*/ 606368 w 606368"/>
                  <a:gd name="connsiteY126" fmla="*/ 56255 h 529664"/>
                  <a:gd name="connsiteX127" fmla="*/ 606368 w 606368"/>
                  <a:gd name="connsiteY127" fmla="*/ 103622 h 529664"/>
                  <a:gd name="connsiteX128" fmla="*/ 597468 w 606368"/>
                  <a:gd name="connsiteY128" fmla="*/ 112509 h 529664"/>
                  <a:gd name="connsiteX129" fmla="*/ 511492 w 606368"/>
                  <a:gd name="connsiteY129" fmla="*/ 112509 h 529664"/>
                  <a:gd name="connsiteX130" fmla="*/ 511492 w 606368"/>
                  <a:gd name="connsiteY130" fmla="*/ 473321 h 529664"/>
                  <a:gd name="connsiteX131" fmla="*/ 455065 w 606368"/>
                  <a:gd name="connsiteY131" fmla="*/ 529664 h 529664"/>
                  <a:gd name="connsiteX132" fmla="*/ 56338 w 606368"/>
                  <a:gd name="connsiteY132" fmla="*/ 529664 h 529664"/>
                  <a:gd name="connsiteX133" fmla="*/ 0 w 606368"/>
                  <a:gd name="connsiteY133" fmla="*/ 473321 h 529664"/>
                  <a:gd name="connsiteX134" fmla="*/ 0 w 606368"/>
                  <a:gd name="connsiteY134" fmla="*/ 425953 h 529664"/>
                  <a:gd name="connsiteX135" fmla="*/ 8900 w 606368"/>
                  <a:gd name="connsiteY135" fmla="*/ 417066 h 529664"/>
                  <a:gd name="connsiteX136" fmla="*/ 94965 w 606368"/>
                  <a:gd name="connsiteY136" fmla="*/ 417066 h 529664"/>
                  <a:gd name="connsiteX137" fmla="*/ 94965 w 606368"/>
                  <a:gd name="connsiteY137" fmla="*/ 103622 h 529664"/>
                  <a:gd name="connsiteX138" fmla="*/ 94965 w 606368"/>
                  <a:gd name="connsiteY138" fmla="*/ 56255 h 529664"/>
                  <a:gd name="connsiteX139" fmla="*/ 151303 w 606368"/>
                  <a:gd name="connsiteY139" fmla="*/ 0 h 52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606368" h="529664">
                    <a:moveTo>
                      <a:pt x="17800" y="434840"/>
                    </a:moveTo>
                    <a:lnTo>
                      <a:pt x="17800" y="473321"/>
                    </a:lnTo>
                    <a:cubicBezTo>
                      <a:pt x="17800" y="494560"/>
                      <a:pt x="35067" y="511890"/>
                      <a:pt x="56338" y="511890"/>
                    </a:cubicBezTo>
                    <a:lnTo>
                      <a:pt x="414036" y="511890"/>
                    </a:lnTo>
                    <a:cubicBezTo>
                      <a:pt x="404512" y="501759"/>
                      <a:pt x="398727" y="488251"/>
                      <a:pt x="398727" y="473321"/>
                    </a:cubicBezTo>
                    <a:lnTo>
                      <a:pt x="398727" y="434840"/>
                    </a:lnTo>
                    <a:lnTo>
                      <a:pt x="103865" y="434840"/>
                    </a:lnTo>
                    <a:cubicBezTo>
                      <a:pt x="103776" y="434840"/>
                      <a:pt x="103776" y="434840"/>
                      <a:pt x="103776" y="434840"/>
                    </a:cubicBezTo>
                    <a:close/>
                    <a:moveTo>
                      <a:pt x="227230" y="369692"/>
                    </a:moveTo>
                    <a:lnTo>
                      <a:pt x="407646" y="369692"/>
                    </a:lnTo>
                    <a:cubicBezTo>
                      <a:pt x="412542" y="369692"/>
                      <a:pt x="416547" y="373604"/>
                      <a:pt x="416547" y="378583"/>
                    </a:cubicBezTo>
                    <a:cubicBezTo>
                      <a:pt x="416547" y="383473"/>
                      <a:pt x="412542" y="387474"/>
                      <a:pt x="407646" y="387474"/>
                    </a:cubicBezTo>
                    <a:lnTo>
                      <a:pt x="227230" y="387474"/>
                    </a:lnTo>
                    <a:cubicBezTo>
                      <a:pt x="222334" y="387474"/>
                      <a:pt x="218329" y="383473"/>
                      <a:pt x="218329" y="378583"/>
                    </a:cubicBezTo>
                    <a:cubicBezTo>
                      <a:pt x="218329" y="373604"/>
                      <a:pt x="222334" y="369692"/>
                      <a:pt x="227230" y="369692"/>
                    </a:cubicBezTo>
                    <a:close/>
                    <a:moveTo>
                      <a:pt x="170280" y="369692"/>
                    </a:moveTo>
                    <a:lnTo>
                      <a:pt x="189321" y="369692"/>
                    </a:lnTo>
                    <a:cubicBezTo>
                      <a:pt x="194214" y="369692"/>
                      <a:pt x="198218" y="373604"/>
                      <a:pt x="198218" y="378583"/>
                    </a:cubicBezTo>
                    <a:cubicBezTo>
                      <a:pt x="198218" y="383473"/>
                      <a:pt x="194214" y="387474"/>
                      <a:pt x="189321" y="387474"/>
                    </a:cubicBezTo>
                    <a:lnTo>
                      <a:pt x="170280" y="387474"/>
                    </a:lnTo>
                    <a:cubicBezTo>
                      <a:pt x="165387" y="387474"/>
                      <a:pt x="161383" y="383473"/>
                      <a:pt x="161383" y="378583"/>
                    </a:cubicBezTo>
                    <a:cubicBezTo>
                      <a:pt x="161383" y="373604"/>
                      <a:pt x="165387" y="369692"/>
                      <a:pt x="170280" y="369692"/>
                    </a:cubicBezTo>
                    <a:close/>
                    <a:moveTo>
                      <a:pt x="227228" y="322272"/>
                    </a:moveTo>
                    <a:lnTo>
                      <a:pt x="436086" y="322272"/>
                    </a:lnTo>
                    <a:cubicBezTo>
                      <a:pt x="440980" y="322272"/>
                      <a:pt x="444985" y="326257"/>
                      <a:pt x="444985" y="331128"/>
                    </a:cubicBezTo>
                    <a:cubicBezTo>
                      <a:pt x="444985" y="336087"/>
                      <a:pt x="440980" y="339984"/>
                      <a:pt x="436086" y="339984"/>
                    </a:cubicBezTo>
                    <a:lnTo>
                      <a:pt x="227228" y="339984"/>
                    </a:lnTo>
                    <a:cubicBezTo>
                      <a:pt x="222334" y="339984"/>
                      <a:pt x="218329" y="336087"/>
                      <a:pt x="218329" y="331128"/>
                    </a:cubicBezTo>
                    <a:cubicBezTo>
                      <a:pt x="218329" y="326257"/>
                      <a:pt x="222334" y="322272"/>
                      <a:pt x="227228" y="322272"/>
                    </a:cubicBezTo>
                    <a:close/>
                    <a:moveTo>
                      <a:pt x="170280" y="322272"/>
                    </a:moveTo>
                    <a:lnTo>
                      <a:pt x="189321" y="322272"/>
                    </a:lnTo>
                    <a:cubicBezTo>
                      <a:pt x="194214" y="322272"/>
                      <a:pt x="198218" y="326257"/>
                      <a:pt x="198218" y="331128"/>
                    </a:cubicBezTo>
                    <a:cubicBezTo>
                      <a:pt x="198218" y="336087"/>
                      <a:pt x="194214" y="339984"/>
                      <a:pt x="189321" y="339984"/>
                    </a:cubicBezTo>
                    <a:lnTo>
                      <a:pt x="170280" y="339984"/>
                    </a:lnTo>
                    <a:cubicBezTo>
                      <a:pt x="165387" y="339984"/>
                      <a:pt x="161383" y="336087"/>
                      <a:pt x="161383" y="331128"/>
                    </a:cubicBezTo>
                    <a:cubicBezTo>
                      <a:pt x="161383" y="326257"/>
                      <a:pt x="165387" y="322272"/>
                      <a:pt x="170280" y="322272"/>
                    </a:cubicBezTo>
                    <a:close/>
                    <a:moveTo>
                      <a:pt x="227228" y="274852"/>
                    </a:moveTo>
                    <a:lnTo>
                      <a:pt x="379140" y="274852"/>
                    </a:lnTo>
                    <a:cubicBezTo>
                      <a:pt x="384034" y="274852"/>
                      <a:pt x="388039" y="278853"/>
                      <a:pt x="388039" y="283743"/>
                    </a:cubicBezTo>
                    <a:cubicBezTo>
                      <a:pt x="388039" y="288633"/>
                      <a:pt x="384034" y="292634"/>
                      <a:pt x="379140" y="292634"/>
                    </a:cubicBezTo>
                    <a:lnTo>
                      <a:pt x="227228" y="292634"/>
                    </a:lnTo>
                    <a:cubicBezTo>
                      <a:pt x="222334" y="292634"/>
                      <a:pt x="218329" y="288633"/>
                      <a:pt x="218329" y="283743"/>
                    </a:cubicBezTo>
                    <a:cubicBezTo>
                      <a:pt x="218329" y="278853"/>
                      <a:pt x="222334" y="274852"/>
                      <a:pt x="227228" y="274852"/>
                    </a:cubicBezTo>
                    <a:close/>
                    <a:moveTo>
                      <a:pt x="170280" y="274852"/>
                    </a:moveTo>
                    <a:lnTo>
                      <a:pt x="189321" y="274852"/>
                    </a:lnTo>
                    <a:cubicBezTo>
                      <a:pt x="194214" y="274852"/>
                      <a:pt x="198218" y="278853"/>
                      <a:pt x="198218" y="283743"/>
                    </a:cubicBezTo>
                    <a:cubicBezTo>
                      <a:pt x="198218" y="288633"/>
                      <a:pt x="194214" y="292634"/>
                      <a:pt x="189321" y="292634"/>
                    </a:cubicBezTo>
                    <a:lnTo>
                      <a:pt x="170280" y="292634"/>
                    </a:lnTo>
                    <a:cubicBezTo>
                      <a:pt x="165387" y="292634"/>
                      <a:pt x="161383" y="288633"/>
                      <a:pt x="161383" y="283743"/>
                    </a:cubicBezTo>
                    <a:cubicBezTo>
                      <a:pt x="161383" y="278853"/>
                      <a:pt x="165387" y="274852"/>
                      <a:pt x="170280" y="274852"/>
                    </a:cubicBezTo>
                    <a:close/>
                    <a:moveTo>
                      <a:pt x="227230" y="227503"/>
                    </a:moveTo>
                    <a:lnTo>
                      <a:pt x="417172" y="227503"/>
                    </a:lnTo>
                    <a:cubicBezTo>
                      <a:pt x="422068" y="227503"/>
                      <a:pt x="426073" y="231415"/>
                      <a:pt x="426073" y="236394"/>
                    </a:cubicBezTo>
                    <a:cubicBezTo>
                      <a:pt x="426073" y="241284"/>
                      <a:pt x="422068" y="245285"/>
                      <a:pt x="417172" y="245285"/>
                    </a:cubicBezTo>
                    <a:lnTo>
                      <a:pt x="227230" y="245285"/>
                    </a:lnTo>
                    <a:cubicBezTo>
                      <a:pt x="222334" y="245285"/>
                      <a:pt x="218329" y="241284"/>
                      <a:pt x="218329" y="236394"/>
                    </a:cubicBezTo>
                    <a:cubicBezTo>
                      <a:pt x="218329" y="231415"/>
                      <a:pt x="222334" y="227503"/>
                      <a:pt x="227230" y="227503"/>
                    </a:cubicBezTo>
                    <a:close/>
                    <a:moveTo>
                      <a:pt x="170280" y="227503"/>
                    </a:moveTo>
                    <a:lnTo>
                      <a:pt x="189321" y="227503"/>
                    </a:lnTo>
                    <a:cubicBezTo>
                      <a:pt x="194214" y="227503"/>
                      <a:pt x="198218" y="231415"/>
                      <a:pt x="198218" y="236394"/>
                    </a:cubicBezTo>
                    <a:cubicBezTo>
                      <a:pt x="198218" y="241284"/>
                      <a:pt x="194214" y="245285"/>
                      <a:pt x="189321" y="245285"/>
                    </a:cubicBezTo>
                    <a:lnTo>
                      <a:pt x="170280" y="245285"/>
                    </a:lnTo>
                    <a:cubicBezTo>
                      <a:pt x="165387" y="245285"/>
                      <a:pt x="161383" y="241284"/>
                      <a:pt x="161383" y="236394"/>
                    </a:cubicBezTo>
                    <a:cubicBezTo>
                      <a:pt x="161383" y="231415"/>
                      <a:pt x="165387" y="227503"/>
                      <a:pt x="170280" y="227503"/>
                    </a:cubicBezTo>
                    <a:close/>
                    <a:moveTo>
                      <a:pt x="227228" y="180012"/>
                    </a:moveTo>
                    <a:lnTo>
                      <a:pt x="436086" y="180012"/>
                    </a:lnTo>
                    <a:cubicBezTo>
                      <a:pt x="440980" y="180012"/>
                      <a:pt x="444985" y="184013"/>
                      <a:pt x="444985" y="188903"/>
                    </a:cubicBezTo>
                    <a:cubicBezTo>
                      <a:pt x="444985" y="193882"/>
                      <a:pt x="440980" y="197794"/>
                      <a:pt x="436086" y="197794"/>
                    </a:cubicBezTo>
                    <a:lnTo>
                      <a:pt x="227228" y="197794"/>
                    </a:lnTo>
                    <a:cubicBezTo>
                      <a:pt x="222334" y="197794"/>
                      <a:pt x="218329" y="193882"/>
                      <a:pt x="218329" y="188903"/>
                    </a:cubicBezTo>
                    <a:cubicBezTo>
                      <a:pt x="218329" y="184013"/>
                      <a:pt x="222334" y="180012"/>
                      <a:pt x="227228" y="180012"/>
                    </a:cubicBezTo>
                    <a:close/>
                    <a:moveTo>
                      <a:pt x="170280" y="180012"/>
                    </a:moveTo>
                    <a:lnTo>
                      <a:pt x="189321" y="180012"/>
                    </a:lnTo>
                    <a:cubicBezTo>
                      <a:pt x="194214" y="180012"/>
                      <a:pt x="198218" y="184013"/>
                      <a:pt x="198218" y="188903"/>
                    </a:cubicBezTo>
                    <a:cubicBezTo>
                      <a:pt x="198218" y="193882"/>
                      <a:pt x="194214" y="197794"/>
                      <a:pt x="189321" y="197794"/>
                    </a:cubicBezTo>
                    <a:lnTo>
                      <a:pt x="170280" y="197794"/>
                    </a:lnTo>
                    <a:cubicBezTo>
                      <a:pt x="165387" y="197794"/>
                      <a:pt x="161383" y="193882"/>
                      <a:pt x="161383" y="188903"/>
                    </a:cubicBezTo>
                    <a:cubicBezTo>
                      <a:pt x="161383" y="184013"/>
                      <a:pt x="165387" y="180012"/>
                      <a:pt x="170280" y="180012"/>
                    </a:cubicBezTo>
                    <a:close/>
                    <a:moveTo>
                      <a:pt x="227230" y="132663"/>
                    </a:moveTo>
                    <a:lnTo>
                      <a:pt x="398120" y="132663"/>
                    </a:lnTo>
                    <a:cubicBezTo>
                      <a:pt x="403105" y="132663"/>
                      <a:pt x="407021" y="136664"/>
                      <a:pt x="407021" y="141554"/>
                    </a:cubicBezTo>
                    <a:cubicBezTo>
                      <a:pt x="407021" y="146444"/>
                      <a:pt x="403105" y="150445"/>
                      <a:pt x="398120" y="150445"/>
                    </a:cubicBezTo>
                    <a:lnTo>
                      <a:pt x="227230" y="150445"/>
                    </a:lnTo>
                    <a:cubicBezTo>
                      <a:pt x="222334" y="150445"/>
                      <a:pt x="218329" y="146444"/>
                      <a:pt x="218329" y="141554"/>
                    </a:cubicBezTo>
                    <a:cubicBezTo>
                      <a:pt x="218329" y="136664"/>
                      <a:pt x="222334" y="132663"/>
                      <a:pt x="227230" y="132663"/>
                    </a:cubicBezTo>
                    <a:close/>
                    <a:moveTo>
                      <a:pt x="170280" y="132663"/>
                    </a:moveTo>
                    <a:lnTo>
                      <a:pt x="189321" y="132663"/>
                    </a:lnTo>
                    <a:cubicBezTo>
                      <a:pt x="194214" y="132663"/>
                      <a:pt x="198218" y="136664"/>
                      <a:pt x="198218" y="141554"/>
                    </a:cubicBezTo>
                    <a:cubicBezTo>
                      <a:pt x="198218" y="146444"/>
                      <a:pt x="194214" y="150445"/>
                      <a:pt x="189321" y="150445"/>
                    </a:cubicBezTo>
                    <a:lnTo>
                      <a:pt x="170280" y="150445"/>
                    </a:lnTo>
                    <a:cubicBezTo>
                      <a:pt x="165387" y="150445"/>
                      <a:pt x="161383" y="146444"/>
                      <a:pt x="161383" y="141554"/>
                    </a:cubicBezTo>
                    <a:cubicBezTo>
                      <a:pt x="161383" y="136664"/>
                      <a:pt x="165387" y="132663"/>
                      <a:pt x="170280" y="132663"/>
                    </a:cubicBezTo>
                    <a:close/>
                    <a:moveTo>
                      <a:pt x="227228" y="85314"/>
                    </a:moveTo>
                    <a:lnTo>
                      <a:pt x="436086" y="85314"/>
                    </a:lnTo>
                    <a:cubicBezTo>
                      <a:pt x="440980" y="85314"/>
                      <a:pt x="444985" y="89226"/>
                      <a:pt x="444985" y="94205"/>
                    </a:cubicBezTo>
                    <a:cubicBezTo>
                      <a:pt x="444985" y="99095"/>
                      <a:pt x="440980" y="103096"/>
                      <a:pt x="436086" y="103096"/>
                    </a:cubicBezTo>
                    <a:lnTo>
                      <a:pt x="227228" y="103096"/>
                    </a:lnTo>
                    <a:cubicBezTo>
                      <a:pt x="222334" y="103096"/>
                      <a:pt x="218329" y="99095"/>
                      <a:pt x="218329" y="94205"/>
                    </a:cubicBezTo>
                    <a:cubicBezTo>
                      <a:pt x="218329" y="89226"/>
                      <a:pt x="222334" y="85314"/>
                      <a:pt x="227228" y="85314"/>
                    </a:cubicBezTo>
                    <a:close/>
                    <a:moveTo>
                      <a:pt x="170280" y="85314"/>
                    </a:moveTo>
                    <a:lnTo>
                      <a:pt x="189321" y="85314"/>
                    </a:lnTo>
                    <a:cubicBezTo>
                      <a:pt x="194214" y="85314"/>
                      <a:pt x="198218" y="89226"/>
                      <a:pt x="198218" y="94205"/>
                    </a:cubicBezTo>
                    <a:cubicBezTo>
                      <a:pt x="198218" y="99095"/>
                      <a:pt x="194214" y="103096"/>
                      <a:pt x="189321" y="103096"/>
                    </a:cubicBezTo>
                    <a:lnTo>
                      <a:pt x="170280" y="103096"/>
                    </a:lnTo>
                    <a:cubicBezTo>
                      <a:pt x="165387" y="103096"/>
                      <a:pt x="161383" y="99095"/>
                      <a:pt x="161383" y="94205"/>
                    </a:cubicBezTo>
                    <a:cubicBezTo>
                      <a:pt x="161383" y="89226"/>
                      <a:pt x="165387" y="85314"/>
                      <a:pt x="170280" y="85314"/>
                    </a:cubicBezTo>
                    <a:close/>
                    <a:moveTo>
                      <a:pt x="550030" y="17774"/>
                    </a:moveTo>
                    <a:cubicBezTo>
                      <a:pt x="528759" y="17774"/>
                      <a:pt x="511492" y="35015"/>
                      <a:pt x="511492" y="56255"/>
                    </a:cubicBezTo>
                    <a:lnTo>
                      <a:pt x="511492" y="94735"/>
                    </a:lnTo>
                    <a:lnTo>
                      <a:pt x="588568" y="94735"/>
                    </a:lnTo>
                    <a:lnTo>
                      <a:pt x="588568" y="56255"/>
                    </a:lnTo>
                    <a:cubicBezTo>
                      <a:pt x="588568" y="35015"/>
                      <a:pt x="571301" y="17774"/>
                      <a:pt x="550030" y="17774"/>
                    </a:cubicBezTo>
                    <a:close/>
                    <a:moveTo>
                      <a:pt x="151303" y="17774"/>
                    </a:moveTo>
                    <a:cubicBezTo>
                      <a:pt x="130031" y="17774"/>
                      <a:pt x="112765" y="35015"/>
                      <a:pt x="112765" y="56255"/>
                    </a:cubicBezTo>
                    <a:lnTo>
                      <a:pt x="112765" y="103622"/>
                    </a:lnTo>
                    <a:lnTo>
                      <a:pt x="112765" y="417066"/>
                    </a:lnTo>
                    <a:lnTo>
                      <a:pt x="407627" y="417066"/>
                    </a:lnTo>
                    <a:cubicBezTo>
                      <a:pt x="412522" y="417066"/>
                      <a:pt x="416528" y="421065"/>
                      <a:pt x="416528" y="425953"/>
                    </a:cubicBezTo>
                    <a:lnTo>
                      <a:pt x="416528" y="473321"/>
                    </a:lnTo>
                    <a:cubicBezTo>
                      <a:pt x="416528" y="494560"/>
                      <a:pt x="433794" y="511890"/>
                      <a:pt x="455065" y="511890"/>
                    </a:cubicBezTo>
                    <a:cubicBezTo>
                      <a:pt x="476337" y="511890"/>
                      <a:pt x="493692" y="494560"/>
                      <a:pt x="493692" y="473321"/>
                    </a:cubicBezTo>
                    <a:lnTo>
                      <a:pt x="493692" y="103622"/>
                    </a:lnTo>
                    <a:lnTo>
                      <a:pt x="493692" y="56255"/>
                    </a:lnTo>
                    <a:cubicBezTo>
                      <a:pt x="493692" y="41324"/>
                      <a:pt x="499477" y="27816"/>
                      <a:pt x="509000" y="17774"/>
                    </a:cubicBezTo>
                    <a:close/>
                    <a:moveTo>
                      <a:pt x="151303" y="0"/>
                    </a:moveTo>
                    <a:lnTo>
                      <a:pt x="550030" y="0"/>
                    </a:lnTo>
                    <a:cubicBezTo>
                      <a:pt x="581092" y="0"/>
                      <a:pt x="606368" y="25239"/>
                      <a:pt x="606368" y="56255"/>
                    </a:cubicBezTo>
                    <a:lnTo>
                      <a:pt x="606368" y="103622"/>
                    </a:lnTo>
                    <a:cubicBezTo>
                      <a:pt x="606368" y="108599"/>
                      <a:pt x="602452" y="112509"/>
                      <a:pt x="597468" y="112509"/>
                    </a:cubicBezTo>
                    <a:lnTo>
                      <a:pt x="511492" y="112509"/>
                    </a:lnTo>
                    <a:lnTo>
                      <a:pt x="511492" y="473321"/>
                    </a:lnTo>
                    <a:cubicBezTo>
                      <a:pt x="511492" y="504425"/>
                      <a:pt x="486216" y="529664"/>
                      <a:pt x="455065" y="529664"/>
                    </a:cubicBezTo>
                    <a:lnTo>
                      <a:pt x="56338" y="529664"/>
                    </a:lnTo>
                    <a:cubicBezTo>
                      <a:pt x="25276" y="529664"/>
                      <a:pt x="0" y="504425"/>
                      <a:pt x="0" y="473321"/>
                    </a:cubicBezTo>
                    <a:lnTo>
                      <a:pt x="0" y="425953"/>
                    </a:lnTo>
                    <a:cubicBezTo>
                      <a:pt x="0" y="421065"/>
                      <a:pt x="4005" y="417066"/>
                      <a:pt x="8900" y="417066"/>
                    </a:cubicBezTo>
                    <a:lnTo>
                      <a:pt x="94965" y="417066"/>
                    </a:lnTo>
                    <a:lnTo>
                      <a:pt x="94965" y="103622"/>
                    </a:lnTo>
                    <a:lnTo>
                      <a:pt x="94965" y="56255"/>
                    </a:lnTo>
                    <a:cubicBezTo>
                      <a:pt x="94965" y="25239"/>
                      <a:pt x="120241" y="0"/>
                      <a:pt x="15130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1800000" flipH="1">
                <a:off x="6024961" y="2982094"/>
                <a:ext cx="623854" cy="537806"/>
              </a:xfrm>
              <a:prstGeom prst="triangle">
                <a:avLst/>
              </a:prstGeom>
              <a:noFill/>
              <a:ln>
                <a:solidFill>
                  <a:srgbClr val="F8F8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2456815" y="3394075"/>
            <a:ext cx="908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Accept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460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Rider Accept or Reject Driver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19"/>
          <a:srcRect/>
          <a:stretch>
            <a:fillRect/>
          </a:stretch>
        </p:blipFill>
        <p:spPr>
          <a:xfrm>
            <a:off x="3484245" y="819785"/>
            <a:ext cx="1910715" cy="3810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0"/>
          <a:srcRect/>
          <a:stretch>
            <a:fillRect/>
          </a:stretch>
        </p:blipFill>
        <p:spPr>
          <a:xfrm>
            <a:off x="417195" y="835660"/>
            <a:ext cx="1932940" cy="3723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34810" y="859155"/>
            <a:ext cx="1732915" cy="37318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10225" y="3394075"/>
            <a:ext cx="908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Reject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4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/>
        </p:nvSpPr>
        <p:spPr>
          <a:xfrm>
            <a:off x="3371417" y="862965"/>
            <a:ext cx="1454012" cy="425450"/>
          </a:xfrm>
          <a:prstGeom prst="roundRect">
            <a:avLst>
              <a:gd name="adj" fmla="val 50000"/>
            </a:avLst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702183" y="906413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Driver</a:t>
            </a:r>
          </a:p>
        </p:txBody>
      </p:sp>
      <p:grpSp>
        <p:nvGrpSpPr>
          <p:cNvPr id="33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34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PA-直接连接符 7"/>
            <p:cNvCxnSpPr>
              <a:stCxn id="35" idx="0"/>
              <a:endCxn id="41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-直接连接符 8"/>
            <p:cNvCxnSpPr>
              <a:stCxn id="35" idx="2"/>
              <a:endCxn id="4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-直接连接符 9"/>
            <p:cNvCxnSpPr>
              <a:stCxn id="35" idx="4"/>
              <a:endCxn id="4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PA-直接连接符 12"/>
          <p:cNvCxnSpPr>
            <a:endCxn id="53" idx="4"/>
          </p:cNvCxnSpPr>
          <p:nvPr>
            <p:custDataLst>
              <p:tags r:id="rId2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PA-等腰三角形 15"/>
          <p:cNvSpPr/>
          <p:nvPr>
            <p:custDataLst>
              <p:tags r:id="rId3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-等腰三角形 1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-等腰三角形 1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-等腰三角形 1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81680" y="1333500"/>
            <a:ext cx="1718310" cy="3612515"/>
          </a:xfrm>
          <a:prstGeom prst="rect">
            <a:avLst/>
          </a:prstGeom>
        </p:spPr>
      </p:pic>
      <p:sp>
        <p:nvSpPr>
          <p:cNvPr id="61" name="PA-文本框 10"/>
          <p:cNvSpPr txBox="1"/>
          <p:nvPr>
            <p:custDataLst>
              <p:tags r:id="rId7"/>
            </p:custDataLst>
          </p:nvPr>
        </p:nvSpPr>
        <p:spPr>
          <a:xfrm>
            <a:off x="877843" y="36306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HomePage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0" grpId="0"/>
      <p:bldP spid="53" grpId="0" bldLvl="0" animBg="1"/>
      <p:bldP spid="54" grpId="0" bldLvl="0" animBg="1"/>
      <p:bldP spid="55" grpId="0" bldLvl="0" animBg="1"/>
      <p:bldP spid="56" grpId="0" bldLvl="0" animBg="1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96205" y="726051"/>
            <a:ext cx="172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CONTENTS</a:t>
            </a:r>
            <a:endParaRPr lang="zh-CN" altLang="en-US" sz="24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25" name="等腰三角形 24"/>
          <p:cNvSpPr/>
          <p:nvPr/>
        </p:nvSpPr>
        <p:spPr>
          <a:xfrm rot="5400000">
            <a:off x="1234309" y="788666"/>
            <a:ext cx="388938" cy="335291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474117" y="3902573"/>
            <a:ext cx="417380" cy="437540"/>
            <a:chOff x="3431572" y="3885428"/>
            <a:chExt cx="417380" cy="437540"/>
          </a:xfrm>
        </p:grpSpPr>
        <p:sp>
          <p:nvSpPr>
            <p:cNvPr id="7" name="等腰三角形 6"/>
            <p:cNvSpPr/>
            <p:nvPr/>
          </p:nvSpPr>
          <p:spPr>
            <a:xfrm>
              <a:off x="3431572" y="3885428"/>
              <a:ext cx="417380" cy="359811"/>
            </a:xfrm>
            <a:prstGeom prst="triangle">
              <a:avLst/>
            </a:prstGeom>
            <a:solidFill>
              <a:srgbClr val="393A3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startup_342465"/>
            <p:cNvSpPr>
              <a:spLocks noChangeAspect="1"/>
            </p:cNvSpPr>
            <p:nvPr/>
          </p:nvSpPr>
          <p:spPr bwMode="auto">
            <a:xfrm>
              <a:off x="3546355" y="4065333"/>
              <a:ext cx="187814" cy="148353"/>
            </a:xfrm>
            <a:custGeom>
              <a:avLst/>
              <a:gdLst>
                <a:gd name="T0" fmla="*/ 5053 w 6856"/>
                <a:gd name="T1" fmla="*/ 58 h 5424"/>
                <a:gd name="T2" fmla="*/ 4381 w 6856"/>
                <a:gd name="T3" fmla="*/ 517 h 5424"/>
                <a:gd name="T4" fmla="*/ 4381 w 6856"/>
                <a:gd name="T5" fmla="*/ 730 h 5424"/>
                <a:gd name="T6" fmla="*/ 4230 w 6856"/>
                <a:gd name="T7" fmla="*/ 1001 h 5424"/>
                <a:gd name="T8" fmla="*/ 2734 w 6856"/>
                <a:gd name="T9" fmla="*/ 1141 h 5424"/>
                <a:gd name="T10" fmla="*/ 2416 w 6856"/>
                <a:gd name="T11" fmla="*/ 1117 h 5424"/>
                <a:gd name="T12" fmla="*/ 2519 w 6856"/>
                <a:gd name="T13" fmla="*/ 951 h 5424"/>
                <a:gd name="T14" fmla="*/ 2016 w 6856"/>
                <a:gd name="T15" fmla="*/ 386 h 5424"/>
                <a:gd name="T16" fmla="*/ 59 w 6856"/>
                <a:gd name="T17" fmla="*/ 2130 h 5424"/>
                <a:gd name="T18" fmla="*/ 518 w 6856"/>
                <a:gd name="T19" fmla="*/ 2802 h 5424"/>
                <a:gd name="T20" fmla="*/ 731 w 6856"/>
                <a:gd name="T21" fmla="*/ 2802 h 5424"/>
                <a:gd name="T22" fmla="*/ 1001 w 6856"/>
                <a:gd name="T23" fmla="*/ 2973 h 5424"/>
                <a:gd name="T24" fmla="*/ 1178 w 6856"/>
                <a:gd name="T25" fmla="*/ 3249 h 5424"/>
                <a:gd name="T26" fmla="*/ 3103 w 6856"/>
                <a:gd name="T27" fmla="*/ 5295 h 5424"/>
                <a:gd name="T28" fmla="*/ 3728 w 6856"/>
                <a:gd name="T29" fmla="*/ 5295 h 5424"/>
                <a:gd name="T30" fmla="*/ 4315 w 6856"/>
                <a:gd name="T31" fmla="*/ 5057 h 5424"/>
                <a:gd name="T32" fmla="*/ 4930 w 6856"/>
                <a:gd name="T33" fmla="*/ 4845 h 5424"/>
                <a:gd name="T34" fmla="*/ 5140 w 6856"/>
                <a:gd name="T35" fmla="*/ 4232 h 5424"/>
                <a:gd name="T36" fmla="*/ 5141 w 6856"/>
                <a:gd name="T37" fmla="*/ 3603 h 5424"/>
                <a:gd name="T38" fmla="*/ 5415 w 6856"/>
                <a:gd name="T39" fmla="*/ 3307 h 5424"/>
                <a:gd name="T40" fmla="*/ 5688 w 6856"/>
                <a:gd name="T41" fmla="*/ 2900 h 5424"/>
                <a:gd name="T42" fmla="*/ 6077 w 6856"/>
                <a:gd name="T43" fmla="*/ 2425 h 5424"/>
                <a:gd name="T44" fmla="*/ 6232 w 6856"/>
                <a:gd name="T45" fmla="*/ 2519 h 5424"/>
                <a:gd name="T46" fmla="*/ 6798 w 6856"/>
                <a:gd name="T47" fmla="*/ 2016 h 5424"/>
                <a:gd name="T48" fmla="*/ 624 w 6856"/>
                <a:gd name="T49" fmla="*/ 2483 h 5424"/>
                <a:gd name="T50" fmla="*/ 1910 w 6856"/>
                <a:gd name="T51" fmla="*/ 705 h 5424"/>
                <a:gd name="T52" fmla="*/ 624 w 6856"/>
                <a:gd name="T53" fmla="*/ 2483 h 5424"/>
                <a:gd name="T54" fmla="*/ 4928 w 6856"/>
                <a:gd name="T55" fmla="*/ 4018 h 5424"/>
                <a:gd name="T56" fmla="*/ 3849 w 6856"/>
                <a:gd name="T57" fmla="*/ 3143 h 5424"/>
                <a:gd name="T58" fmla="*/ 3636 w 6856"/>
                <a:gd name="T59" fmla="*/ 3356 h 5424"/>
                <a:gd name="T60" fmla="*/ 4717 w 6856"/>
                <a:gd name="T61" fmla="*/ 4633 h 5424"/>
                <a:gd name="T62" fmla="*/ 3353 w 6856"/>
                <a:gd name="T63" fmla="*/ 3474 h 5424"/>
                <a:gd name="T64" fmla="*/ 3141 w 6856"/>
                <a:gd name="T65" fmla="*/ 3686 h 5424"/>
                <a:gd name="T66" fmla="*/ 4102 w 6856"/>
                <a:gd name="T67" fmla="*/ 4844 h 5424"/>
                <a:gd name="T68" fmla="*/ 3903 w 6856"/>
                <a:gd name="T69" fmla="*/ 4844 h 5424"/>
                <a:gd name="T70" fmla="*/ 2608 w 6856"/>
                <a:gd name="T71" fmla="*/ 3767 h 5424"/>
                <a:gd name="T72" fmla="*/ 3536 w 6856"/>
                <a:gd name="T73" fmla="*/ 4908 h 5424"/>
                <a:gd name="T74" fmla="*/ 3316 w 6856"/>
                <a:gd name="T75" fmla="*/ 5082 h 5424"/>
                <a:gd name="T76" fmla="*/ 1457 w 6856"/>
                <a:gd name="T77" fmla="*/ 3137 h 5424"/>
                <a:gd name="T78" fmla="*/ 1214 w 6856"/>
                <a:gd name="T79" fmla="*/ 2760 h 5424"/>
                <a:gd name="T80" fmla="*/ 2204 w 6856"/>
                <a:gd name="T81" fmla="*/ 1329 h 5424"/>
                <a:gd name="T82" fmla="*/ 2350 w 6856"/>
                <a:gd name="T83" fmla="*/ 1524 h 5424"/>
                <a:gd name="T84" fmla="*/ 2921 w 6856"/>
                <a:gd name="T85" fmla="*/ 2092 h 5424"/>
                <a:gd name="T86" fmla="*/ 4929 w 6856"/>
                <a:gd name="T87" fmla="*/ 3816 h 5424"/>
                <a:gd name="T88" fmla="*/ 5643 w 6856"/>
                <a:gd name="T89" fmla="*/ 2433 h 5424"/>
                <a:gd name="T90" fmla="*/ 5400 w 6856"/>
                <a:gd name="T91" fmla="*/ 2810 h 5424"/>
                <a:gd name="T92" fmla="*/ 4918 w 6856"/>
                <a:gd name="T93" fmla="*/ 3379 h 5424"/>
                <a:gd name="T94" fmla="*/ 4465 w 6856"/>
                <a:gd name="T95" fmla="*/ 2528 h 5424"/>
                <a:gd name="T96" fmla="*/ 4465 w 6856"/>
                <a:gd name="T97" fmla="*/ 2292 h 5424"/>
                <a:gd name="T98" fmla="*/ 3787 w 6856"/>
                <a:gd name="T99" fmla="*/ 2248 h 5424"/>
                <a:gd name="T100" fmla="*/ 3372 w 6856"/>
                <a:gd name="T101" fmla="*/ 1837 h 5424"/>
                <a:gd name="T102" fmla="*/ 3265 w 6856"/>
                <a:gd name="T103" fmla="*/ 1794 h 5424"/>
                <a:gd name="T104" fmla="*/ 2651 w 6856"/>
                <a:gd name="T105" fmla="*/ 1523 h 5424"/>
                <a:gd name="T106" fmla="*/ 3944 w 6856"/>
                <a:gd name="T107" fmla="*/ 1440 h 5424"/>
                <a:gd name="T108" fmla="*/ 4443 w 6856"/>
                <a:gd name="T109" fmla="*/ 1213 h 5424"/>
                <a:gd name="T110" fmla="*/ 5864 w 6856"/>
                <a:gd name="T111" fmla="*/ 2213 h 5424"/>
                <a:gd name="T112" fmla="*/ 6232 w 6856"/>
                <a:gd name="T113" fmla="*/ 2155 h 5424"/>
                <a:gd name="T114" fmla="*/ 4947 w 6856"/>
                <a:gd name="T115" fmla="*/ 378 h 5424"/>
                <a:gd name="T116" fmla="*/ 6232 w 6856"/>
                <a:gd name="T117" fmla="*/ 2155 h 5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56" h="5424">
                  <a:moveTo>
                    <a:pt x="6798" y="1803"/>
                  </a:moveTo>
                  <a:lnTo>
                    <a:pt x="5053" y="58"/>
                  </a:lnTo>
                  <a:cubicBezTo>
                    <a:pt x="4995" y="0"/>
                    <a:pt x="4899" y="0"/>
                    <a:pt x="4840" y="58"/>
                  </a:cubicBezTo>
                  <a:lnTo>
                    <a:pt x="4381" y="517"/>
                  </a:lnTo>
                  <a:cubicBezTo>
                    <a:pt x="4353" y="546"/>
                    <a:pt x="4337" y="584"/>
                    <a:pt x="4337" y="624"/>
                  </a:cubicBezTo>
                  <a:cubicBezTo>
                    <a:pt x="4337" y="664"/>
                    <a:pt x="4353" y="702"/>
                    <a:pt x="4381" y="730"/>
                  </a:cubicBezTo>
                  <a:lnTo>
                    <a:pt x="4441" y="790"/>
                  </a:lnTo>
                  <a:lnTo>
                    <a:pt x="4230" y="1001"/>
                  </a:lnTo>
                  <a:cubicBezTo>
                    <a:pt x="4155" y="1076"/>
                    <a:pt x="4060" y="1120"/>
                    <a:pt x="3933" y="1139"/>
                  </a:cubicBezTo>
                  <a:lnTo>
                    <a:pt x="2734" y="1141"/>
                  </a:lnTo>
                  <a:cubicBezTo>
                    <a:pt x="2651" y="1141"/>
                    <a:pt x="2574" y="1167"/>
                    <a:pt x="2512" y="1212"/>
                  </a:cubicBezTo>
                  <a:lnTo>
                    <a:pt x="2416" y="1117"/>
                  </a:lnTo>
                  <a:lnTo>
                    <a:pt x="2475" y="1058"/>
                  </a:lnTo>
                  <a:cubicBezTo>
                    <a:pt x="2503" y="1029"/>
                    <a:pt x="2519" y="991"/>
                    <a:pt x="2519" y="951"/>
                  </a:cubicBezTo>
                  <a:cubicBezTo>
                    <a:pt x="2519" y="911"/>
                    <a:pt x="2503" y="873"/>
                    <a:pt x="2475" y="845"/>
                  </a:cubicBezTo>
                  <a:lnTo>
                    <a:pt x="2016" y="386"/>
                  </a:lnTo>
                  <a:cubicBezTo>
                    <a:pt x="1957" y="327"/>
                    <a:pt x="1862" y="327"/>
                    <a:pt x="1803" y="386"/>
                  </a:cubicBezTo>
                  <a:lnTo>
                    <a:pt x="59" y="2130"/>
                  </a:lnTo>
                  <a:cubicBezTo>
                    <a:pt x="0" y="2189"/>
                    <a:pt x="0" y="2284"/>
                    <a:pt x="59" y="2343"/>
                  </a:cubicBezTo>
                  <a:lnTo>
                    <a:pt x="518" y="2802"/>
                  </a:lnTo>
                  <a:cubicBezTo>
                    <a:pt x="546" y="2830"/>
                    <a:pt x="585" y="2846"/>
                    <a:pt x="624" y="2846"/>
                  </a:cubicBezTo>
                  <a:cubicBezTo>
                    <a:pt x="664" y="2846"/>
                    <a:pt x="703" y="2830"/>
                    <a:pt x="731" y="2802"/>
                  </a:cubicBezTo>
                  <a:lnTo>
                    <a:pt x="781" y="2752"/>
                  </a:lnTo>
                  <a:lnTo>
                    <a:pt x="1001" y="2973"/>
                  </a:lnTo>
                  <a:cubicBezTo>
                    <a:pt x="1074" y="3046"/>
                    <a:pt x="1131" y="3132"/>
                    <a:pt x="1169" y="3227"/>
                  </a:cubicBezTo>
                  <a:lnTo>
                    <a:pt x="1178" y="3249"/>
                  </a:lnTo>
                  <a:cubicBezTo>
                    <a:pt x="1231" y="3382"/>
                    <a:pt x="1310" y="3502"/>
                    <a:pt x="1412" y="3604"/>
                  </a:cubicBezTo>
                  <a:lnTo>
                    <a:pt x="3103" y="5295"/>
                  </a:lnTo>
                  <a:cubicBezTo>
                    <a:pt x="3189" y="5381"/>
                    <a:pt x="3302" y="5424"/>
                    <a:pt x="3415" y="5424"/>
                  </a:cubicBezTo>
                  <a:cubicBezTo>
                    <a:pt x="3528" y="5424"/>
                    <a:pt x="3641" y="5381"/>
                    <a:pt x="3728" y="5295"/>
                  </a:cubicBezTo>
                  <a:cubicBezTo>
                    <a:pt x="3771" y="5252"/>
                    <a:pt x="3803" y="5202"/>
                    <a:pt x="3825" y="5148"/>
                  </a:cubicBezTo>
                  <a:cubicBezTo>
                    <a:pt x="3987" y="5219"/>
                    <a:pt x="4183" y="5189"/>
                    <a:pt x="4315" y="5057"/>
                  </a:cubicBezTo>
                  <a:cubicBezTo>
                    <a:pt x="4355" y="5017"/>
                    <a:pt x="4386" y="4971"/>
                    <a:pt x="4408" y="4922"/>
                  </a:cubicBezTo>
                  <a:cubicBezTo>
                    <a:pt x="4575" y="5012"/>
                    <a:pt x="4789" y="4987"/>
                    <a:pt x="4930" y="4845"/>
                  </a:cubicBezTo>
                  <a:cubicBezTo>
                    <a:pt x="5072" y="4704"/>
                    <a:pt x="5097" y="4490"/>
                    <a:pt x="5008" y="4322"/>
                  </a:cubicBezTo>
                  <a:cubicBezTo>
                    <a:pt x="5056" y="4301"/>
                    <a:pt x="5101" y="4271"/>
                    <a:pt x="5140" y="4232"/>
                  </a:cubicBezTo>
                  <a:lnTo>
                    <a:pt x="5141" y="4230"/>
                  </a:lnTo>
                  <a:cubicBezTo>
                    <a:pt x="5314" y="4057"/>
                    <a:pt x="5314" y="3776"/>
                    <a:pt x="5141" y="3603"/>
                  </a:cubicBezTo>
                  <a:lnTo>
                    <a:pt x="5130" y="3592"/>
                  </a:lnTo>
                  <a:lnTo>
                    <a:pt x="5415" y="3307"/>
                  </a:lnTo>
                  <a:cubicBezTo>
                    <a:pt x="5500" y="3223"/>
                    <a:pt x="5620" y="3071"/>
                    <a:pt x="5679" y="2923"/>
                  </a:cubicBezTo>
                  <a:lnTo>
                    <a:pt x="5688" y="2900"/>
                  </a:lnTo>
                  <a:cubicBezTo>
                    <a:pt x="5726" y="2805"/>
                    <a:pt x="5783" y="2719"/>
                    <a:pt x="5856" y="2646"/>
                  </a:cubicBezTo>
                  <a:lnTo>
                    <a:pt x="6077" y="2425"/>
                  </a:lnTo>
                  <a:lnTo>
                    <a:pt x="6126" y="2475"/>
                  </a:lnTo>
                  <a:cubicBezTo>
                    <a:pt x="6154" y="2503"/>
                    <a:pt x="6192" y="2519"/>
                    <a:pt x="6232" y="2519"/>
                  </a:cubicBezTo>
                  <a:cubicBezTo>
                    <a:pt x="6272" y="2519"/>
                    <a:pt x="6310" y="2503"/>
                    <a:pt x="6339" y="2475"/>
                  </a:cubicBezTo>
                  <a:lnTo>
                    <a:pt x="6798" y="2016"/>
                  </a:lnTo>
                  <a:cubicBezTo>
                    <a:pt x="6856" y="1957"/>
                    <a:pt x="6856" y="1861"/>
                    <a:pt x="6798" y="1803"/>
                  </a:cubicBezTo>
                  <a:close/>
                  <a:moveTo>
                    <a:pt x="624" y="2483"/>
                  </a:moveTo>
                  <a:lnTo>
                    <a:pt x="378" y="2237"/>
                  </a:lnTo>
                  <a:lnTo>
                    <a:pt x="1910" y="705"/>
                  </a:lnTo>
                  <a:lnTo>
                    <a:pt x="2156" y="951"/>
                  </a:lnTo>
                  <a:lnTo>
                    <a:pt x="624" y="2483"/>
                  </a:lnTo>
                  <a:close/>
                  <a:moveTo>
                    <a:pt x="4929" y="4017"/>
                  </a:moveTo>
                  <a:cubicBezTo>
                    <a:pt x="4929" y="4017"/>
                    <a:pt x="4928" y="4018"/>
                    <a:pt x="4928" y="4018"/>
                  </a:cubicBezTo>
                  <a:cubicBezTo>
                    <a:pt x="4872" y="4074"/>
                    <a:pt x="4785" y="4073"/>
                    <a:pt x="4729" y="4017"/>
                  </a:cubicBezTo>
                  <a:cubicBezTo>
                    <a:pt x="4720" y="4008"/>
                    <a:pt x="3849" y="3143"/>
                    <a:pt x="3849" y="3143"/>
                  </a:cubicBezTo>
                  <a:cubicBezTo>
                    <a:pt x="3790" y="3084"/>
                    <a:pt x="3695" y="3084"/>
                    <a:pt x="3636" y="3143"/>
                  </a:cubicBezTo>
                  <a:cubicBezTo>
                    <a:pt x="3578" y="3202"/>
                    <a:pt x="3578" y="3297"/>
                    <a:pt x="3636" y="3356"/>
                  </a:cubicBezTo>
                  <a:cubicBezTo>
                    <a:pt x="3636" y="3356"/>
                    <a:pt x="4727" y="4445"/>
                    <a:pt x="4733" y="4450"/>
                  </a:cubicBezTo>
                  <a:cubicBezTo>
                    <a:pt x="4772" y="4506"/>
                    <a:pt x="4767" y="4583"/>
                    <a:pt x="4717" y="4633"/>
                  </a:cubicBezTo>
                  <a:cubicBezTo>
                    <a:pt x="4663" y="4687"/>
                    <a:pt x="4573" y="4687"/>
                    <a:pt x="4519" y="4633"/>
                  </a:cubicBezTo>
                  <a:lnTo>
                    <a:pt x="3353" y="3474"/>
                  </a:lnTo>
                  <a:cubicBezTo>
                    <a:pt x="3295" y="3415"/>
                    <a:pt x="3199" y="3415"/>
                    <a:pt x="3141" y="3474"/>
                  </a:cubicBezTo>
                  <a:cubicBezTo>
                    <a:pt x="3082" y="3532"/>
                    <a:pt x="3082" y="3628"/>
                    <a:pt x="3141" y="3686"/>
                  </a:cubicBezTo>
                  <a:lnTo>
                    <a:pt x="4124" y="4670"/>
                  </a:lnTo>
                  <a:cubicBezTo>
                    <a:pt x="4157" y="4724"/>
                    <a:pt x="4150" y="4796"/>
                    <a:pt x="4102" y="4844"/>
                  </a:cubicBezTo>
                  <a:cubicBezTo>
                    <a:pt x="4076" y="4870"/>
                    <a:pt x="4040" y="4885"/>
                    <a:pt x="4003" y="4885"/>
                  </a:cubicBezTo>
                  <a:cubicBezTo>
                    <a:pt x="3965" y="4885"/>
                    <a:pt x="3930" y="4870"/>
                    <a:pt x="3903" y="4844"/>
                  </a:cubicBezTo>
                  <a:lnTo>
                    <a:pt x="2821" y="3767"/>
                  </a:lnTo>
                  <a:cubicBezTo>
                    <a:pt x="2762" y="3709"/>
                    <a:pt x="2667" y="3709"/>
                    <a:pt x="2608" y="3767"/>
                  </a:cubicBezTo>
                  <a:cubicBezTo>
                    <a:pt x="2549" y="3826"/>
                    <a:pt x="2549" y="3921"/>
                    <a:pt x="2608" y="3980"/>
                  </a:cubicBezTo>
                  <a:lnTo>
                    <a:pt x="3536" y="4908"/>
                  </a:lnTo>
                  <a:cubicBezTo>
                    <a:pt x="3569" y="4963"/>
                    <a:pt x="3562" y="5035"/>
                    <a:pt x="3515" y="5082"/>
                  </a:cubicBezTo>
                  <a:cubicBezTo>
                    <a:pt x="3460" y="5137"/>
                    <a:pt x="3371" y="5137"/>
                    <a:pt x="3316" y="5082"/>
                  </a:cubicBezTo>
                  <a:lnTo>
                    <a:pt x="1625" y="3391"/>
                  </a:lnTo>
                  <a:cubicBezTo>
                    <a:pt x="1552" y="3318"/>
                    <a:pt x="1495" y="3233"/>
                    <a:pt x="1457" y="3137"/>
                  </a:cubicBezTo>
                  <a:lnTo>
                    <a:pt x="1449" y="3116"/>
                  </a:lnTo>
                  <a:cubicBezTo>
                    <a:pt x="1395" y="2982"/>
                    <a:pt x="1316" y="2862"/>
                    <a:pt x="1214" y="2760"/>
                  </a:cubicBezTo>
                  <a:lnTo>
                    <a:pt x="993" y="2540"/>
                  </a:lnTo>
                  <a:lnTo>
                    <a:pt x="2204" y="1329"/>
                  </a:lnTo>
                  <a:lnTo>
                    <a:pt x="2353" y="1479"/>
                  </a:lnTo>
                  <a:cubicBezTo>
                    <a:pt x="2351" y="1494"/>
                    <a:pt x="2350" y="1509"/>
                    <a:pt x="2350" y="1524"/>
                  </a:cubicBezTo>
                  <a:cubicBezTo>
                    <a:pt x="2350" y="1525"/>
                    <a:pt x="2350" y="1527"/>
                    <a:pt x="2350" y="1528"/>
                  </a:cubicBezTo>
                  <a:cubicBezTo>
                    <a:pt x="2357" y="1839"/>
                    <a:pt x="2613" y="2092"/>
                    <a:pt x="2921" y="2092"/>
                  </a:cubicBezTo>
                  <a:lnTo>
                    <a:pt x="3204" y="2091"/>
                  </a:lnTo>
                  <a:lnTo>
                    <a:pt x="4929" y="3816"/>
                  </a:lnTo>
                  <a:cubicBezTo>
                    <a:pt x="4984" y="3871"/>
                    <a:pt x="4984" y="3962"/>
                    <a:pt x="4929" y="4017"/>
                  </a:cubicBezTo>
                  <a:close/>
                  <a:moveTo>
                    <a:pt x="5643" y="2433"/>
                  </a:moveTo>
                  <a:cubicBezTo>
                    <a:pt x="5541" y="2536"/>
                    <a:pt x="5462" y="2655"/>
                    <a:pt x="5409" y="2788"/>
                  </a:cubicBezTo>
                  <a:lnTo>
                    <a:pt x="5400" y="2810"/>
                  </a:lnTo>
                  <a:cubicBezTo>
                    <a:pt x="5366" y="2895"/>
                    <a:pt x="5284" y="3012"/>
                    <a:pt x="5202" y="3095"/>
                  </a:cubicBezTo>
                  <a:lnTo>
                    <a:pt x="4918" y="3379"/>
                  </a:lnTo>
                  <a:lnTo>
                    <a:pt x="4119" y="2580"/>
                  </a:lnTo>
                  <a:cubicBezTo>
                    <a:pt x="4272" y="2577"/>
                    <a:pt x="4389" y="2551"/>
                    <a:pt x="4465" y="2528"/>
                  </a:cubicBezTo>
                  <a:cubicBezTo>
                    <a:pt x="4519" y="2512"/>
                    <a:pt x="4545" y="2451"/>
                    <a:pt x="4519" y="2400"/>
                  </a:cubicBezTo>
                  <a:lnTo>
                    <a:pt x="4465" y="2292"/>
                  </a:lnTo>
                  <a:cubicBezTo>
                    <a:pt x="4445" y="2253"/>
                    <a:pt x="4401" y="2234"/>
                    <a:pt x="4360" y="2245"/>
                  </a:cubicBezTo>
                  <a:cubicBezTo>
                    <a:pt x="4263" y="2272"/>
                    <a:pt x="4066" y="2305"/>
                    <a:pt x="3787" y="2248"/>
                  </a:cubicBezTo>
                  <a:lnTo>
                    <a:pt x="3374" y="1835"/>
                  </a:lnTo>
                  <a:lnTo>
                    <a:pt x="3372" y="1837"/>
                  </a:lnTo>
                  <a:cubicBezTo>
                    <a:pt x="3345" y="1810"/>
                    <a:pt x="3307" y="1794"/>
                    <a:pt x="3266" y="1794"/>
                  </a:cubicBezTo>
                  <a:lnTo>
                    <a:pt x="3265" y="1794"/>
                  </a:lnTo>
                  <a:lnTo>
                    <a:pt x="2920" y="1793"/>
                  </a:lnTo>
                  <a:cubicBezTo>
                    <a:pt x="2776" y="1793"/>
                    <a:pt x="2656" y="1670"/>
                    <a:pt x="2651" y="1523"/>
                  </a:cubicBezTo>
                  <a:cubicBezTo>
                    <a:pt x="2652" y="1479"/>
                    <a:pt x="2689" y="1441"/>
                    <a:pt x="2734" y="1441"/>
                  </a:cubicBezTo>
                  <a:lnTo>
                    <a:pt x="3944" y="1440"/>
                  </a:lnTo>
                  <a:cubicBezTo>
                    <a:pt x="3951" y="1440"/>
                    <a:pt x="3958" y="1439"/>
                    <a:pt x="3964" y="1438"/>
                  </a:cubicBezTo>
                  <a:cubicBezTo>
                    <a:pt x="4162" y="1411"/>
                    <a:pt x="4319" y="1337"/>
                    <a:pt x="4443" y="1213"/>
                  </a:cubicBezTo>
                  <a:lnTo>
                    <a:pt x="4654" y="1002"/>
                  </a:lnTo>
                  <a:lnTo>
                    <a:pt x="5864" y="2213"/>
                  </a:lnTo>
                  <a:lnTo>
                    <a:pt x="5643" y="2433"/>
                  </a:lnTo>
                  <a:close/>
                  <a:moveTo>
                    <a:pt x="6232" y="2155"/>
                  </a:moveTo>
                  <a:lnTo>
                    <a:pt x="4701" y="624"/>
                  </a:lnTo>
                  <a:lnTo>
                    <a:pt x="4947" y="378"/>
                  </a:lnTo>
                  <a:lnTo>
                    <a:pt x="6478" y="1909"/>
                  </a:lnTo>
                  <a:lnTo>
                    <a:pt x="6232" y="215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 flipV="1">
              <a:off x="3458980" y="4010410"/>
              <a:ext cx="362567" cy="312558"/>
              <a:chOff x="2584576" y="858453"/>
              <a:chExt cx="3974849" cy="3426595"/>
            </a:xfrm>
            <a:effectLst>
              <a:outerShdw blurRad="63500" algn="ctr" rotWithShape="0">
                <a:prstClr val="black">
                  <a:alpha val="24000"/>
                </a:prstClr>
              </a:outerShdw>
            </a:effectLst>
          </p:grpSpPr>
          <p:sp>
            <p:nvSpPr>
              <p:cNvPr id="42" name="任意多边形: 形状 41"/>
              <p:cNvSpPr/>
              <p:nvPr/>
            </p:nvSpPr>
            <p:spPr>
              <a:xfrm>
                <a:off x="4036066" y="858453"/>
                <a:ext cx="1071870" cy="924026"/>
              </a:xfrm>
              <a:custGeom>
                <a:avLst/>
                <a:gdLst>
                  <a:gd name="connsiteX0" fmla="*/ 535935 w 1071870"/>
                  <a:gd name="connsiteY0" fmla="*/ 0 h 924026"/>
                  <a:gd name="connsiteX1" fmla="*/ 1071870 w 1071870"/>
                  <a:gd name="connsiteY1" fmla="*/ 924026 h 924026"/>
                  <a:gd name="connsiteX2" fmla="*/ 0 w 1071870"/>
                  <a:gd name="connsiteY2" fmla="*/ 924026 h 924026"/>
                  <a:gd name="connsiteX3" fmla="*/ 535935 w 1071870"/>
                  <a:gd name="connsiteY3" fmla="*/ 0 h 924026"/>
                  <a:gd name="connsiteX0-1" fmla="*/ 0 w 1071870"/>
                  <a:gd name="connsiteY0-2" fmla="*/ 924026 h 1015466"/>
                  <a:gd name="connsiteX1-3" fmla="*/ 535935 w 1071870"/>
                  <a:gd name="connsiteY1-4" fmla="*/ 0 h 1015466"/>
                  <a:gd name="connsiteX2-5" fmla="*/ 1071870 w 1071870"/>
                  <a:gd name="connsiteY2-6" fmla="*/ 924026 h 1015466"/>
                  <a:gd name="connsiteX3-7" fmla="*/ 91440 w 1071870"/>
                  <a:gd name="connsiteY3-8" fmla="*/ 1015466 h 1015466"/>
                  <a:gd name="connsiteX0-9" fmla="*/ 0 w 1071870"/>
                  <a:gd name="connsiteY0-10" fmla="*/ 924026 h 1015466"/>
                  <a:gd name="connsiteX1-11" fmla="*/ 535935 w 1071870"/>
                  <a:gd name="connsiteY1-12" fmla="*/ 0 h 1015466"/>
                  <a:gd name="connsiteX2-13" fmla="*/ 1071870 w 1071870"/>
                  <a:gd name="connsiteY2-14" fmla="*/ 924026 h 1015466"/>
                  <a:gd name="connsiteX3-15" fmla="*/ 91440 w 1071870"/>
                  <a:gd name="connsiteY3-16" fmla="*/ 1015466 h 1015466"/>
                  <a:gd name="connsiteX0-17" fmla="*/ 0 w 1071870"/>
                  <a:gd name="connsiteY0-18" fmla="*/ 924026 h 924026"/>
                  <a:gd name="connsiteX1-19" fmla="*/ 535935 w 1071870"/>
                  <a:gd name="connsiteY1-20" fmla="*/ 0 h 924026"/>
                  <a:gd name="connsiteX2-21" fmla="*/ 1071870 w 1071870"/>
                  <a:gd name="connsiteY2-22" fmla="*/ 924026 h 9240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071870" h="924026">
                    <a:moveTo>
                      <a:pt x="0" y="924026"/>
                    </a:moveTo>
                    <a:lnTo>
                      <a:pt x="535935" y="0"/>
                    </a:lnTo>
                    <a:lnTo>
                      <a:pt x="1071870" y="924026"/>
                    </a:lnTo>
                  </a:path>
                </a:pathLst>
              </a:custGeom>
              <a:noFill/>
              <a:ln w="25400">
                <a:solidFill>
                  <a:srgbClr val="DB45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2584576" y="3361023"/>
                <a:ext cx="3974849" cy="924025"/>
              </a:xfrm>
              <a:custGeom>
                <a:avLst/>
                <a:gdLst>
                  <a:gd name="connsiteX0" fmla="*/ 535935 w 3974849"/>
                  <a:gd name="connsiteY0" fmla="*/ 0 h 924025"/>
                  <a:gd name="connsiteX1" fmla="*/ 3438915 w 3974849"/>
                  <a:gd name="connsiteY1" fmla="*/ 0 h 924025"/>
                  <a:gd name="connsiteX2" fmla="*/ 3974849 w 3974849"/>
                  <a:gd name="connsiteY2" fmla="*/ 924025 h 924025"/>
                  <a:gd name="connsiteX3" fmla="*/ 0 w 3974849"/>
                  <a:gd name="connsiteY3" fmla="*/ 924025 h 924025"/>
                  <a:gd name="connsiteX4" fmla="*/ 535935 w 3974849"/>
                  <a:gd name="connsiteY4" fmla="*/ 0 h 924025"/>
                  <a:gd name="connsiteX0-1" fmla="*/ 3438915 w 3974849"/>
                  <a:gd name="connsiteY0-2" fmla="*/ 0 h 924025"/>
                  <a:gd name="connsiteX1-3" fmla="*/ 3974849 w 3974849"/>
                  <a:gd name="connsiteY1-4" fmla="*/ 924025 h 924025"/>
                  <a:gd name="connsiteX2-5" fmla="*/ 0 w 3974849"/>
                  <a:gd name="connsiteY2-6" fmla="*/ 924025 h 924025"/>
                  <a:gd name="connsiteX3-7" fmla="*/ 535935 w 3974849"/>
                  <a:gd name="connsiteY3-8" fmla="*/ 0 h 924025"/>
                  <a:gd name="connsiteX4-9" fmla="*/ 3530355 w 3974849"/>
                  <a:gd name="connsiteY4-10" fmla="*/ 91440 h 924025"/>
                  <a:gd name="connsiteX0-11" fmla="*/ 3438915 w 3974849"/>
                  <a:gd name="connsiteY0-12" fmla="*/ 524577 h 1448602"/>
                  <a:gd name="connsiteX1-13" fmla="*/ 3974849 w 3974849"/>
                  <a:gd name="connsiteY1-14" fmla="*/ 1448602 h 1448602"/>
                  <a:gd name="connsiteX2-15" fmla="*/ 0 w 3974849"/>
                  <a:gd name="connsiteY2-16" fmla="*/ 1448602 h 1448602"/>
                  <a:gd name="connsiteX3-17" fmla="*/ 535935 w 3974849"/>
                  <a:gd name="connsiteY3-18" fmla="*/ 524577 h 1448602"/>
                  <a:gd name="connsiteX4-19" fmla="*/ 3231971 w 3974849"/>
                  <a:gd name="connsiteY4-20" fmla="*/ 0 h 1448602"/>
                  <a:gd name="connsiteX0-21" fmla="*/ 3438915 w 3974849"/>
                  <a:gd name="connsiteY0-22" fmla="*/ 524577 h 1448602"/>
                  <a:gd name="connsiteX1-23" fmla="*/ 3974849 w 3974849"/>
                  <a:gd name="connsiteY1-24" fmla="*/ 1448602 h 1448602"/>
                  <a:gd name="connsiteX2-25" fmla="*/ 0 w 3974849"/>
                  <a:gd name="connsiteY2-26" fmla="*/ 1448602 h 1448602"/>
                  <a:gd name="connsiteX3-27" fmla="*/ 535935 w 3974849"/>
                  <a:gd name="connsiteY3-28" fmla="*/ 524577 h 1448602"/>
                  <a:gd name="connsiteX4-29" fmla="*/ 3231971 w 3974849"/>
                  <a:gd name="connsiteY4-30" fmla="*/ 0 h 1448602"/>
                  <a:gd name="connsiteX0-31" fmla="*/ 3691289 w 4227223"/>
                  <a:gd name="connsiteY0-32" fmla="*/ 0 h 1381225"/>
                  <a:gd name="connsiteX1-33" fmla="*/ 4227223 w 4227223"/>
                  <a:gd name="connsiteY1-34" fmla="*/ 924025 h 1381225"/>
                  <a:gd name="connsiteX2-35" fmla="*/ 252374 w 4227223"/>
                  <a:gd name="connsiteY2-36" fmla="*/ 924025 h 1381225"/>
                  <a:gd name="connsiteX3-37" fmla="*/ 788309 w 4227223"/>
                  <a:gd name="connsiteY3-38" fmla="*/ 0 h 1381225"/>
                  <a:gd name="connsiteX4-39" fmla="*/ 0 w 4227223"/>
                  <a:gd name="connsiteY4-40" fmla="*/ 1381225 h 1381225"/>
                  <a:gd name="connsiteX0-41" fmla="*/ 3438915 w 3974849"/>
                  <a:gd name="connsiteY0-42" fmla="*/ 0 h 924025"/>
                  <a:gd name="connsiteX1-43" fmla="*/ 3974849 w 3974849"/>
                  <a:gd name="connsiteY1-44" fmla="*/ 924025 h 924025"/>
                  <a:gd name="connsiteX2-45" fmla="*/ 0 w 3974849"/>
                  <a:gd name="connsiteY2-46" fmla="*/ 924025 h 924025"/>
                  <a:gd name="connsiteX3-47" fmla="*/ 535935 w 3974849"/>
                  <a:gd name="connsiteY3-48" fmla="*/ 0 h 9240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974849" h="924025">
                    <a:moveTo>
                      <a:pt x="3438915" y="0"/>
                    </a:moveTo>
                    <a:lnTo>
                      <a:pt x="3974849" y="924025"/>
                    </a:lnTo>
                    <a:lnTo>
                      <a:pt x="0" y="924025"/>
                    </a:lnTo>
                    <a:lnTo>
                      <a:pt x="535935" y="0"/>
                    </a:lnTo>
                  </a:path>
                </a:pathLst>
              </a:custGeom>
              <a:noFill/>
              <a:ln w="25400">
                <a:solidFill>
                  <a:srgbClr val="DB45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431572" y="1317255"/>
            <a:ext cx="417380" cy="437540"/>
            <a:chOff x="3431572" y="1317255"/>
            <a:chExt cx="417380" cy="437540"/>
          </a:xfrm>
        </p:grpSpPr>
        <p:grpSp>
          <p:nvGrpSpPr>
            <p:cNvPr id="29" name="组合 28"/>
            <p:cNvGrpSpPr/>
            <p:nvPr/>
          </p:nvGrpSpPr>
          <p:grpSpPr>
            <a:xfrm flipV="1">
              <a:off x="3456732" y="1442237"/>
              <a:ext cx="362567" cy="312558"/>
              <a:chOff x="2584576" y="858453"/>
              <a:chExt cx="3974849" cy="3426595"/>
            </a:xfrm>
            <a:effectLst>
              <a:outerShdw blurRad="63500" algn="ctr" rotWithShape="0">
                <a:prstClr val="black">
                  <a:alpha val="24000"/>
                </a:prstClr>
              </a:outerShdw>
            </a:effectLst>
          </p:grpSpPr>
          <p:sp>
            <p:nvSpPr>
              <p:cNvPr id="30" name="任意多边形: 形状 29"/>
              <p:cNvSpPr/>
              <p:nvPr/>
            </p:nvSpPr>
            <p:spPr>
              <a:xfrm>
                <a:off x="4036066" y="858453"/>
                <a:ext cx="1071870" cy="924026"/>
              </a:xfrm>
              <a:custGeom>
                <a:avLst/>
                <a:gdLst>
                  <a:gd name="connsiteX0" fmla="*/ 535935 w 1071870"/>
                  <a:gd name="connsiteY0" fmla="*/ 0 h 924026"/>
                  <a:gd name="connsiteX1" fmla="*/ 1071870 w 1071870"/>
                  <a:gd name="connsiteY1" fmla="*/ 924026 h 924026"/>
                  <a:gd name="connsiteX2" fmla="*/ 0 w 1071870"/>
                  <a:gd name="connsiteY2" fmla="*/ 924026 h 924026"/>
                  <a:gd name="connsiteX3" fmla="*/ 535935 w 1071870"/>
                  <a:gd name="connsiteY3" fmla="*/ 0 h 924026"/>
                  <a:gd name="connsiteX0-1" fmla="*/ 0 w 1071870"/>
                  <a:gd name="connsiteY0-2" fmla="*/ 924026 h 1015466"/>
                  <a:gd name="connsiteX1-3" fmla="*/ 535935 w 1071870"/>
                  <a:gd name="connsiteY1-4" fmla="*/ 0 h 1015466"/>
                  <a:gd name="connsiteX2-5" fmla="*/ 1071870 w 1071870"/>
                  <a:gd name="connsiteY2-6" fmla="*/ 924026 h 1015466"/>
                  <a:gd name="connsiteX3-7" fmla="*/ 91440 w 1071870"/>
                  <a:gd name="connsiteY3-8" fmla="*/ 1015466 h 1015466"/>
                  <a:gd name="connsiteX0-9" fmla="*/ 0 w 1071870"/>
                  <a:gd name="connsiteY0-10" fmla="*/ 924026 h 1015466"/>
                  <a:gd name="connsiteX1-11" fmla="*/ 535935 w 1071870"/>
                  <a:gd name="connsiteY1-12" fmla="*/ 0 h 1015466"/>
                  <a:gd name="connsiteX2-13" fmla="*/ 1071870 w 1071870"/>
                  <a:gd name="connsiteY2-14" fmla="*/ 924026 h 1015466"/>
                  <a:gd name="connsiteX3-15" fmla="*/ 91440 w 1071870"/>
                  <a:gd name="connsiteY3-16" fmla="*/ 1015466 h 1015466"/>
                  <a:gd name="connsiteX0-17" fmla="*/ 0 w 1071870"/>
                  <a:gd name="connsiteY0-18" fmla="*/ 924026 h 924026"/>
                  <a:gd name="connsiteX1-19" fmla="*/ 535935 w 1071870"/>
                  <a:gd name="connsiteY1-20" fmla="*/ 0 h 924026"/>
                  <a:gd name="connsiteX2-21" fmla="*/ 1071870 w 1071870"/>
                  <a:gd name="connsiteY2-22" fmla="*/ 924026 h 9240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071870" h="924026">
                    <a:moveTo>
                      <a:pt x="0" y="924026"/>
                    </a:moveTo>
                    <a:lnTo>
                      <a:pt x="535935" y="0"/>
                    </a:lnTo>
                    <a:lnTo>
                      <a:pt x="1071870" y="924026"/>
                    </a:lnTo>
                  </a:path>
                </a:pathLst>
              </a:custGeom>
              <a:noFill/>
              <a:ln w="25400">
                <a:solidFill>
                  <a:srgbClr val="DB45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2584576" y="3361023"/>
                <a:ext cx="3974849" cy="924025"/>
              </a:xfrm>
              <a:custGeom>
                <a:avLst/>
                <a:gdLst>
                  <a:gd name="connsiteX0" fmla="*/ 535935 w 3974849"/>
                  <a:gd name="connsiteY0" fmla="*/ 0 h 924025"/>
                  <a:gd name="connsiteX1" fmla="*/ 3438915 w 3974849"/>
                  <a:gd name="connsiteY1" fmla="*/ 0 h 924025"/>
                  <a:gd name="connsiteX2" fmla="*/ 3974849 w 3974849"/>
                  <a:gd name="connsiteY2" fmla="*/ 924025 h 924025"/>
                  <a:gd name="connsiteX3" fmla="*/ 0 w 3974849"/>
                  <a:gd name="connsiteY3" fmla="*/ 924025 h 924025"/>
                  <a:gd name="connsiteX4" fmla="*/ 535935 w 3974849"/>
                  <a:gd name="connsiteY4" fmla="*/ 0 h 924025"/>
                  <a:gd name="connsiteX0-1" fmla="*/ 3438915 w 3974849"/>
                  <a:gd name="connsiteY0-2" fmla="*/ 0 h 924025"/>
                  <a:gd name="connsiteX1-3" fmla="*/ 3974849 w 3974849"/>
                  <a:gd name="connsiteY1-4" fmla="*/ 924025 h 924025"/>
                  <a:gd name="connsiteX2-5" fmla="*/ 0 w 3974849"/>
                  <a:gd name="connsiteY2-6" fmla="*/ 924025 h 924025"/>
                  <a:gd name="connsiteX3-7" fmla="*/ 535935 w 3974849"/>
                  <a:gd name="connsiteY3-8" fmla="*/ 0 h 924025"/>
                  <a:gd name="connsiteX4-9" fmla="*/ 3530355 w 3974849"/>
                  <a:gd name="connsiteY4-10" fmla="*/ 91440 h 924025"/>
                  <a:gd name="connsiteX0-11" fmla="*/ 3438915 w 3974849"/>
                  <a:gd name="connsiteY0-12" fmla="*/ 524577 h 1448602"/>
                  <a:gd name="connsiteX1-13" fmla="*/ 3974849 w 3974849"/>
                  <a:gd name="connsiteY1-14" fmla="*/ 1448602 h 1448602"/>
                  <a:gd name="connsiteX2-15" fmla="*/ 0 w 3974849"/>
                  <a:gd name="connsiteY2-16" fmla="*/ 1448602 h 1448602"/>
                  <a:gd name="connsiteX3-17" fmla="*/ 535935 w 3974849"/>
                  <a:gd name="connsiteY3-18" fmla="*/ 524577 h 1448602"/>
                  <a:gd name="connsiteX4-19" fmla="*/ 3231971 w 3974849"/>
                  <a:gd name="connsiteY4-20" fmla="*/ 0 h 1448602"/>
                  <a:gd name="connsiteX0-21" fmla="*/ 3438915 w 3974849"/>
                  <a:gd name="connsiteY0-22" fmla="*/ 524577 h 1448602"/>
                  <a:gd name="connsiteX1-23" fmla="*/ 3974849 w 3974849"/>
                  <a:gd name="connsiteY1-24" fmla="*/ 1448602 h 1448602"/>
                  <a:gd name="connsiteX2-25" fmla="*/ 0 w 3974849"/>
                  <a:gd name="connsiteY2-26" fmla="*/ 1448602 h 1448602"/>
                  <a:gd name="connsiteX3-27" fmla="*/ 535935 w 3974849"/>
                  <a:gd name="connsiteY3-28" fmla="*/ 524577 h 1448602"/>
                  <a:gd name="connsiteX4-29" fmla="*/ 3231971 w 3974849"/>
                  <a:gd name="connsiteY4-30" fmla="*/ 0 h 1448602"/>
                  <a:gd name="connsiteX0-31" fmla="*/ 3691289 w 4227223"/>
                  <a:gd name="connsiteY0-32" fmla="*/ 0 h 1381225"/>
                  <a:gd name="connsiteX1-33" fmla="*/ 4227223 w 4227223"/>
                  <a:gd name="connsiteY1-34" fmla="*/ 924025 h 1381225"/>
                  <a:gd name="connsiteX2-35" fmla="*/ 252374 w 4227223"/>
                  <a:gd name="connsiteY2-36" fmla="*/ 924025 h 1381225"/>
                  <a:gd name="connsiteX3-37" fmla="*/ 788309 w 4227223"/>
                  <a:gd name="connsiteY3-38" fmla="*/ 0 h 1381225"/>
                  <a:gd name="connsiteX4-39" fmla="*/ 0 w 4227223"/>
                  <a:gd name="connsiteY4-40" fmla="*/ 1381225 h 1381225"/>
                  <a:gd name="connsiteX0-41" fmla="*/ 3438915 w 3974849"/>
                  <a:gd name="connsiteY0-42" fmla="*/ 0 h 924025"/>
                  <a:gd name="connsiteX1-43" fmla="*/ 3974849 w 3974849"/>
                  <a:gd name="connsiteY1-44" fmla="*/ 924025 h 924025"/>
                  <a:gd name="connsiteX2-45" fmla="*/ 0 w 3974849"/>
                  <a:gd name="connsiteY2-46" fmla="*/ 924025 h 924025"/>
                  <a:gd name="connsiteX3-47" fmla="*/ 535935 w 3974849"/>
                  <a:gd name="connsiteY3-48" fmla="*/ 0 h 9240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974849" h="924025">
                    <a:moveTo>
                      <a:pt x="3438915" y="0"/>
                    </a:moveTo>
                    <a:lnTo>
                      <a:pt x="3974849" y="924025"/>
                    </a:lnTo>
                    <a:lnTo>
                      <a:pt x="0" y="924025"/>
                    </a:lnTo>
                    <a:lnTo>
                      <a:pt x="535935" y="0"/>
                    </a:lnTo>
                  </a:path>
                </a:pathLst>
              </a:custGeom>
              <a:noFill/>
              <a:ln w="25400">
                <a:solidFill>
                  <a:srgbClr val="DB45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等腰三角形 54"/>
            <p:cNvSpPr/>
            <p:nvPr/>
          </p:nvSpPr>
          <p:spPr>
            <a:xfrm>
              <a:off x="3431572" y="1317255"/>
              <a:ext cx="417380" cy="359811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startup_342465"/>
            <p:cNvSpPr>
              <a:spLocks noChangeAspect="1"/>
            </p:cNvSpPr>
            <p:nvPr/>
          </p:nvSpPr>
          <p:spPr bwMode="auto">
            <a:xfrm>
              <a:off x="3550933" y="1484379"/>
              <a:ext cx="174163" cy="173915"/>
            </a:xfrm>
            <a:custGeom>
              <a:avLst/>
              <a:gdLst>
                <a:gd name="connsiteX0" fmla="*/ 443329 w 607586"/>
                <a:gd name="connsiteY0" fmla="*/ 423293 h 606722"/>
                <a:gd name="connsiteX1" fmla="*/ 423926 w 607586"/>
                <a:gd name="connsiteY1" fmla="*/ 442666 h 606722"/>
                <a:gd name="connsiteX2" fmla="*/ 548087 w 607586"/>
                <a:gd name="connsiteY2" fmla="*/ 566641 h 606722"/>
                <a:gd name="connsiteX3" fmla="*/ 557789 w 607586"/>
                <a:gd name="connsiteY3" fmla="*/ 570641 h 606722"/>
                <a:gd name="connsiteX4" fmla="*/ 567490 w 607586"/>
                <a:gd name="connsiteY4" fmla="*/ 566641 h 606722"/>
                <a:gd name="connsiteX5" fmla="*/ 567490 w 607586"/>
                <a:gd name="connsiteY5" fmla="*/ 547268 h 606722"/>
                <a:gd name="connsiteX6" fmla="*/ 198407 w 607586"/>
                <a:gd name="connsiteY6" fmla="*/ 251428 h 606722"/>
                <a:gd name="connsiteX7" fmla="*/ 198407 w 607586"/>
                <a:gd name="connsiteY7" fmla="*/ 310190 h 606722"/>
                <a:gd name="connsiteX8" fmla="*/ 310016 w 607586"/>
                <a:gd name="connsiteY8" fmla="*/ 310190 h 606722"/>
                <a:gd name="connsiteX9" fmla="*/ 310016 w 607586"/>
                <a:gd name="connsiteY9" fmla="*/ 251428 h 606722"/>
                <a:gd name="connsiteX10" fmla="*/ 254211 w 607586"/>
                <a:gd name="connsiteY10" fmla="*/ 169464 h 606722"/>
                <a:gd name="connsiteX11" fmla="*/ 210333 w 607586"/>
                <a:gd name="connsiteY11" fmla="*/ 215335 h 606722"/>
                <a:gd name="connsiteX12" fmla="*/ 298090 w 607586"/>
                <a:gd name="connsiteY12" fmla="*/ 215335 h 606722"/>
                <a:gd name="connsiteX13" fmla="*/ 254211 w 607586"/>
                <a:gd name="connsiteY13" fmla="*/ 117280 h 606722"/>
                <a:gd name="connsiteX14" fmla="*/ 382464 w 607586"/>
                <a:gd name="connsiteY14" fmla="*/ 251428 h 606722"/>
                <a:gd name="connsiteX15" fmla="*/ 346062 w 607586"/>
                <a:gd name="connsiteY15" fmla="*/ 251428 h 606722"/>
                <a:gd name="connsiteX16" fmla="*/ 346062 w 607586"/>
                <a:gd name="connsiteY16" fmla="*/ 346194 h 606722"/>
                <a:gd name="connsiteX17" fmla="*/ 162361 w 607586"/>
                <a:gd name="connsiteY17" fmla="*/ 346194 h 606722"/>
                <a:gd name="connsiteX18" fmla="*/ 162361 w 607586"/>
                <a:gd name="connsiteY18" fmla="*/ 251428 h 606722"/>
                <a:gd name="connsiteX19" fmla="*/ 125959 w 607586"/>
                <a:gd name="connsiteY19" fmla="*/ 251428 h 606722"/>
                <a:gd name="connsiteX20" fmla="*/ 254186 w 607586"/>
                <a:gd name="connsiteY20" fmla="*/ 90134 h 606722"/>
                <a:gd name="connsiteX21" fmla="*/ 90256 w 607586"/>
                <a:gd name="connsiteY21" fmla="*/ 253833 h 606722"/>
                <a:gd name="connsiteX22" fmla="*/ 254186 w 607586"/>
                <a:gd name="connsiteY22" fmla="*/ 417532 h 606722"/>
                <a:gd name="connsiteX23" fmla="*/ 418116 w 607586"/>
                <a:gd name="connsiteY23" fmla="*/ 253833 h 606722"/>
                <a:gd name="connsiteX24" fmla="*/ 254186 w 607586"/>
                <a:gd name="connsiteY24" fmla="*/ 90134 h 606722"/>
                <a:gd name="connsiteX25" fmla="*/ 254186 w 607586"/>
                <a:gd name="connsiteY25" fmla="*/ 54053 h 606722"/>
                <a:gd name="connsiteX26" fmla="*/ 454159 w 607586"/>
                <a:gd name="connsiteY26" fmla="*/ 253833 h 606722"/>
                <a:gd name="connsiteX27" fmla="*/ 254186 w 607586"/>
                <a:gd name="connsiteY27" fmla="*/ 453524 h 606722"/>
                <a:gd name="connsiteX28" fmla="*/ 54124 w 607586"/>
                <a:gd name="connsiteY28" fmla="*/ 253833 h 606722"/>
                <a:gd name="connsiteX29" fmla="*/ 254186 w 607586"/>
                <a:gd name="connsiteY29" fmla="*/ 54053 h 606722"/>
                <a:gd name="connsiteX30" fmla="*/ 254196 w 607586"/>
                <a:gd name="connsiteY30" fmla="*/ 36081 h 606722"/>
                <a:gd name="connsiteX31" fmla="*/ 36136 w 607586"/>
                <a:gd name="connsiteY31" fmla="*/ 253816 h 606722"/>
                <a:gd name="connsiteX32" fmla="*/ 254196 w 607586"/>
                <a:gd name="connsiteY32" fmla="*/ 471550 h 606722"/>
                <a:gd name="connsiteX33" fmla="*/ 472256 w 607586"/>
                <a:gd name="connsiteY33" fmla="*/ 253816 h 606722"/>
                <a:gd name="connsiteX34" fmla="*/ 254196 w 607586"/>
                <a:gd name="connsiteY34" fmla="*/ 36081 h 606722"/>
                <a:gd name="connsiteX35" fmla="*/ 254196 w 607586"/>
                <a:gd name="connsiteY35" fmla="*/ 0 h 606722"/>
                <a:gd name="connsiteX36" fmla="*/ 508391 w 607586"/>
                <a:gd name="connsiteY36" fmla="*/ 253816 h 606722"/>
                <a:gd name="connsiteX37" fmla="*/ 465580 w 607586"/>
                <a:gd name="connsiteY37" fmla="*/ 394498 h 606722"/>
                <a:gd name="connsiteX38" fmla="*/ 593034 w 607586"/>
                <a:gd name="connsiteY38" fmla="*/ 521762 h 606722"/>
                <a:gd name="connsiteX39" fmla="*/ 593034 w 607586"/>
                <a:gd name="connsiteY39" fmla="*/ 592147 h 606722"/>
                <a:gd name="connsiteX40" fmla="*/ 557789 w 607586"/>
                <a:gd name="connsiteY40" fmla="*/ 606722 h 606722"/>
                <a:gd name="connsiteX41" fmla="*/ 522543 w 607586"/>
                <a:gd name="connsiteY41" fmla="*/ 592147 h 606722"/>
                <a:gd name="connsiteX42" fmla="*/ 395089 w 607586"/>
                <a:gd name="connsiteY42" fmla="*/ 464884 h 606722"/>
                <a:gd name="connsiteX43" fmla="*/ 254196 w 607586"/>
                <a:gd name="connsiteY43" fmla="*/ 507631 h 606722"/>
                <a:gd name="connsiteX44" fmla="*/ 0 w 607586"/>
                <a:gd name="connsiteY44" fmla="*/ 253816 h 606722"/>
                <a:gd name="connsiteX45" fmla="*/ 254196 w 607586"/>
                <a:gd name="connsiteY4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07586" h="606722">
                  <a:moveTo>
                    <a:pt x="443329" y="423293"/>
                  </a:moveTo>
                  <a:cubicBezTo>
                    <a:pt x="437277" y="430047"/>
                    <a:pt x="430780" y="436534"/>
                    <a:pt x="423926" y="442666"/>
                  </a:cubicBezTo>
                  <a:lnTo>
                    <a:pt x="548087" y="566641"/>
                  </a:lnTo>
                  <a:cubicBezTo>
                    <a:pt x="550668" y="569219"/>
                    <a:pt x="554139" y="570641"/>
                    <a:pt x="557789" y="570641"/>
                  </a:cubicBezTo>
                  <a:cubicBezTo>
                    <a:pt x="561438" y="570641"/>
                    <a:pt x="564909" y="569219"/>
                    <a:pt x="567490" y="566641"/>
                  </a:cubicBezTo>
                  <a:cubicBezTo>
                    <a:pt x="572830" y="561309"/>
                    <a:pt x="572830" y="552600"/>
                    <a:pt x="567490" y="547268"/>
                  </a:cubicBezTo>
                  <a:close/>
                  <a:moveTo>
                    <a:pt x="198407" y="251428"/>
                  </a:moveTo>
                  <a:lnTo>
                    <a:pt x="198407" y="310190"/>
                  </a:lnTo>
                  <a:lnTo>
                    <a:pt x="310016" y="310190"/>
                  </a:lnTo>
                  <a:lnTo>
                    <a:pt x="310016" y="251428"/>
                  </a:lnTo>
                  <a:close/>
                  <a:moveTo>
                    <a:pt x="254211" y="169464"/>
                  </a:moveTo>
                  <a:lnTo>
                    <a:pt x="210333" y="215335"/>
                  </a:lnTo>
                  <a:lnTo>
                    <a:pt x="298090" y="215335"/>
                  </a:lnTo>
                  <a:close/>
                  <a:moveTo>
                    <a:pt x="254211" y="117280"/>
                  </a:moveTo>
                  <a:lnTo>
                    <a:pt x="382464" y="251428"/>
                  </a:lnTo>
                  <a:lnTo>
                    <a:pt x="346062" y="251428"/>
                  </a:lnTo>
                  <a:lnTo>
                    <a:pt x="346062" y="346194"/>
                  </a:lnTo>
                  <a:lnTo>
                    <a:pt x="162361" y="346194"/>
                  </a:lnTo>
                  <a:lnTo>
                    <a:pt x="162361" y="251428"/>
                  </a:lnTo>
                  <a:lnTo>
                    <a:pt x="125959" y="251428"/>
                  </a:lnTo>
                  <a:close/>
                  <a:moveTo>
                    <a:pt x="254186" y="90134"/>
                  </a:moveTo>
                  <a:cubicBezTo>
                    <a:pt x="163767" y="90134"/>
                    <a:pt x="90256" y="163541"/>
                    <a:pt x="90256" y="253833"/>
                  </a:cubicBezTo>
                  <a:cubicBezTo>
                    <a:pt x="90256" y="344036"/>
                    <a:pt x="163767" y="417532"/>
                    <a:pt x="254186" y="417532"/>
                  </a:cubicBezTo>
                  <a:cubicBezTo>
                    <a:pt x="344516" y="417532"/>
                    <a:pt x="418116" y="344036"/>
                    <a:pt x="418116" y="253833"/>
                  </a:cubicBezTo>
                  <a:cubicBezTo>
                    <a:pt x="418116" y="163541"/>
                    <a:pt x="344516" y="90134"/>
                    <a:pt x="254186" y="90134"/>
                  </a:cubicBezTo>
                  <a:close/>
                  <a:moveTo>
                    <a:pt x="254186" y="54053"/>
                  </a:moveTo>
                  <a:cubicBezTo>
                    <a:pt x="364451" y="54053"/>
                    <a:pt x="454159" y="143723"/>
                    <a:pt x="454159" y="253833"/>
                  </a:cubicBezTo>
                  <a:cubicBezTo>
                    <a:pt x="454159" y="363943"/>
                    <a:pt x="364451" y="453524"/>
                    <a:pt x="254186" y="453524"/>
                  </a:cubicBezTo>
                  <a:cubicBezTo>
                    <a:pt x="143921" y="453524"/>
                    <a:pt x="54124" y="363943"/>
                    <a:pt x="54124" y="253833"/>
                  </a:cubicBezTo>
                  <a:cubicBezTo>
                    <a:pt x="54124" y="143723"/>
                    <a:pt x="143921" y="54053"/>
                    <a:pt x="254186" y="54053"/>
                  </a:cubicBezTo>
                  <a:close/>
                  <a:moveTo>
                    <a:pt x="254196" y="36081"/>
                  </a:moveTo>
                  <a:cubicBezTo>
                    <a:pt x="133951" y="36081"/>
                    <a:pt x="36136" y="133751"/>
                    <a:pt x="36136" y="253816"/>
                  </a:cubicBezTo>
                  <a:cubicBezTo>
                    <a:pt x="36136" y="373880"/>
                    <a:pt x="133951" y="471550"/>
                    <a:pt x="254196" y="471550"/>
                  </a:cubicBezTo>
                  <a:cubicBezTo>
                    <a:pt x="374440" y="471550"/>
                    <a:pt x="472256" y="373880"/>
                    <a:pt x="472256" y="253816"/>
                  </a:cubicBezTo>
                  <a:cubicBezTo>
                    <a:pt x="472256" y="133751"/>
                    <a:pt x="374440" y="36081"/>
                    <a:pt x="254196" y="36081"/>
                  </a:cubicBezTo>
                  <a:close/>
                  <a:moveTo>
                    <a:pt x="254196" y="0"/>
                  </a:moveTo>
                  <a:cubicBezTo>
                    <a:pt x="394377" y="0"/>
                    <a:pt x="508391" y="113843"/>
                    <a:pt x="508391" y="253816"/>
                  </a:cubicBezTo>
                  <a:cubicBezTo>
                    <a:pt x="508391" y="305805"/>
                    <a:pt x="492638" y="354240"/>
                    <a:pt x="465580" y="394498"/>
                  </a:cubicBezTo>
                  <a:lnTo>
                    <a:pt x="593034" y="521762"/>
                  </a:lnTo>
                  <a:cubicBezTo>
                    <a:pt x="612437" y="541135"/>
                    <a:pt x="612437" y="572685"/>
                    <a:pt x="593034" y="592147"/>
                  </a:cubicBezTo>
                  <a:cubicBezTo>
                    <a:pt x="583600" y="601479"/>
                    <a:pt x="571050" y="606722"/>
                    <a:pt x="557789" y="606722"/>
                  </a:cubicBezTo>
                  <a:cubicBezTo>
                    <a:pt x="544438" y="606722"/>
                    <a:pt x="531977" y="601479"/>
                    <a:pt x="522543" y="592147"/>
                  </a:cubicBezTo>
                  <a:lnTo>
                    <a:pt x="395089" y="464884"/>
                  </a:lnTo>
                  <a:cubicBezTo>
                    <a:pt x="354770" y="491812"/>
                    <a:pt x="306263" y="507631"/>
                    <a:pt x="254196" y="507631"/>
                  </a:cubicBezTo>
                  <a:cubicBezTo>
                    <a:pt x="114014" y="507631"/>
                    <a:pt x="0" y="393699"/>
                    <a:pt x="0" y="253816"/>
                  </a:cubicBezTo>
                  <a:cubicBezTo>
                    <a:pt x="0" y="113843"/>
                    <a:pt x="114014" y="0"/>
                    <a:pt x="254196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31572" y="2173313"/>
            <a:ext cx="417380" cy="437540"/>
            <a:chOff x="3431572" y="2173313"/>
            <a:chExt cx="417380" cy="437540"/>
          </a:xfrm>
        </p:grpSpPr>
        <p:grpSp>
          <p:nvGrpSpPr>
            <p:cNvPr id="33" name="组合 32"/>
            <p:cNvGrpSpPr/>
            <p:nvPr/>
          </p:nvGrpSpPr>
          <p:grpSpPr>
            <a:xfrm flipV="1">
              <a:off x="3456614" y="2298295"/>
              <a:ext cx="362567" cy="312558"/>
              <a:chOff x="2584576" y="858453"/>
              <a:chExt cx="3974849" cy="3426595"/>
            </a:xfrm>
            <a:effectLst>
              <a:outerShdw blurRad="63500" algn="ctr" rotWithShape="0">
                <a:prstClr val="black">
                  <a:alpha val="24000"/>
                </a:prstClr>
              </a:outerShdw>
            </a:effectLst>
          </p:grpSpPr>
          <p:sp>
            <p:nvSpPr>
              <p:cNvPr id="34" name="任意多边形: 形状 33"/>
              <p:cNvSpPr/>
              <p:nvPr/>
            </p:nvSpPr>
            <p:spPr>
              <a:xfrm>
                <a:off x="4036066" y="858453"/>
                <a:ext cx="1071870" cy="924026"/>
              </a:xfrm>
              <a:custGeom>
                <a:avLst/>
                <a:gdLst>
                  <a:gd name="connsiteX0" fmla="*/ 535935 w 1071870"/>
                  <a:gd name="connsiteY0" fmla="*/ 0 h 924026"/>
                  <a:gd name="connsiteX1" fmla="*/ 1071870 w 1071870"/>
                  <a:gd name="connsiteY1" fmla="*/ 924026 h 924026"/>
                  <a:gd name="connsiteX2" fmla="*/ 0 w 1071870"/>
                  <a:gd name="connsiteY2" fmla="*/ 924026 h 924026"/>
                  <a:gd name="connsiteX3" fmla="*/ 535935 w 1071870"/>
                  <a:gd name="connsiteY3" fmla="*/ 0 h 924026"/>
                  <a:gd name="connsiteX0-1" fmla="*/ 0 w 1071870"/>
                  <a:gd name="connsiteY0-2" fmla="*/ 924026 h 1015466"/>
                  <a:gd name="connsiteX1-3" fmla="*/ 535935 w 1071870"/>
                  <a:gd name="connsiteY1-4" fmla="*/ 0 h 1015466"/>
                  <a:gd name="connsiteX2-5" fmla="*/ 1071870 w 1071870"/>
                  <a:gd name="connsiteY2-6" fmla="*/ 924026 h 1015466"/>
                  <a:gd name="connsiteX3-7" fmla="*/ 91440 w 1071870"/>
                  <a:gd name="connsiteY3-8" fmla="*/ 1015466 h 1015466"/>
                  <a:gd name="connsiteX0-9" fmla="*/ 0 w 1071870"/>
                  <a:gd name="connsiteY0-10" fmla="*/ 924026 h 1015466"/>
                  <a:gd name="connsiteX1-11" fmla="*/ 535935 w 1071870"/>
                  <a:gd name="connsiteY1-12" fmla="*/ 0 h 1015466"/>
                  <a:gd name="connsiteX2-13" fmla="*/ 1071870 w 1071870"/>
                  <a:gd name="connsiteY2-14" fmla="*/ 924026 h 1015466"/>
                  <a:gd name="connsiteX3-15" fmla="*/ 91440 w 1071870"/>
                  <a:gd name="connsiteY3-16" fmla="*/ 1015466 h 1015466"/>
                  <a:gd name="connsiteX0-17" fmla="*/ 0 w 1071870"/>
                  <a:gd name="connsiteY0-18" fmla="*/ 924026 h 924026"/>
                  <a:gd name="connsiteX1-19" fmla="*/ 535935 w 1071870"/>
                  <a:gd name="connsiteY1-20" fmla="*/ 0 h 924026"/>
                  <a:gd name="connsiteX2-21" fmla="*/ 1071870 w 1071870"/>
                  <a:gd name="connsiteY2-22" fmla="*/ 924026 h 9240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071870" h="924026">
                    <a:moveTo>
                      <a:pt x="0" y="924026"/>
                    </a:moveTo>
                    <a:lnTo>
                      <a:pt x="535935" y="0"/>
                    </a:lnTo>
                    <a:lnTo>
                      <a:pt x="1071870" y="924026"/>
                    </a:lnTo>
                  </a:path>
                </a:pathLst>
              </a:custGeom>
              <a:noFill/>
              <a:ln w="25400">
                <a:solidFill>
                  <a:srgbClr val="DB45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2584576" y="3361023"/>
                <a:ext cx="3974849" cy="924025"/>
              </a:xfrm>
              <a:custGeom>
                <a:avLst/>
                <a:gdLst>
                  <a:gd name="connsiteX0" fmla="*/ 535935 w 3974849"/>
                  <a:gd name="connsiteY0" fmla="*/ 0 h 924025"/>
                  <a:gd name="connsiteX1" fmla="*/ 3438915 w 3974849"/>
                  <a:gd name="connsiteY1" fmla="*/ 0 h 924025"/>
                  <a:gd name="connsiteX2" fmla="*/ 3974849 w 3974849"/>
                  <a:gd name="connsiteY2" fmla="*/ 924025 h 924025"/>
                  <a:gd name="connsiteX3" fmla="*/ 0 w 3974849"/>
                  <a:gd name="connsiteY3" fmla="*/ 924025 h 924025"/>
                  <a:gd name="connsiteX4" fmla="*/ 535935 w 3974849"/>
                  <a:gd name="connsiteY4" fmla="*/ 0 h 924025"/>
                  <a:gd name="connsiteX0-1" fmla="*/ 3438915 w 3974849"/>
                  <a:gd name="connsiteY0-2" fmla="*/ 0 h 924025"/>
                  <a:gd name="connsiteX1-3" fmla="*/ 3974849 w 3974849"/>
                  <a:gd name="connsiteY1-4" fmla="*/ 924025 h 924025"/>
                  <a:gd name="connsiteX2-5" fmla="*/ 0 w 3974849"/>
                  <a:gd name="connsiteY2-6" fmla="*/ 924025 h 924025"/>
                  <a:gd name="connsiteX3-7" fmla="*/ 535935 w 3974849"/>
                  <a:gd name="connsiteY3-8" fmla="*/ 0 h 924025"/>
                  <a:gd name="connsiteX4-9" fmla="*/ 3530355 w 3974849"/>
                  <a:gd name="connsiteY4-10" fmla="*/ 91440 h 924025"/>
                  <a:gd name="connsiteX0-11" fmla="*/ 3438915 w 3974849"/>
                  <a:gd name="connsiteY0-12" fmla="*/ 524577 h 1448602"/>
                  <a:gd name="connsiteX1-13" fmla="*/ 3974849 w 3974849"/>
                  <a:gd name="connsiteY1-14" fmla="*/ 1448602 h 1448602"/>
                  <a:gd name="connsiteX2-15" fmla="*/ 0 w 3974849"/>
                  <a:gd name="connsiteY2-16" fmla="*/ 1448602 h 1448602"/>
                  <a:gd name="connsiteX3-17" fmla="*/ 535935 w 3974849"/>
                  <a:gd name="connsiteY3-18" fmla="*/ 524577 h 1448602"/>
                  <a:gd name="connsiteX4-19" fmla="*/ 3231971 w 3974849"/>
                  <a:gd name="connsiteY4-20" fmla="*/ 0 h 1448602"/>
                  <a:gd name="connsiteX0-21" fmla="*/ 3438915 w 3974849"/>
                  <a:gd name="connsiteY0-22" fmla="*/ 524577 h 1448602"/>
                  <a:gd name="connsiteX1-23" fmla="*/ 3974849 w 3974849"/>
                  <a:gd name="connsiteY1-24" fmla="*/ 1448602 h 1448602"/>
                  <a:gd name="connsiteX2-25" fmla="*/ 0 w 3974849"/>
                  <a:gd name="connsiteY2-26" fmla="*/ 1448602 h 1448602"/>
                  <a:gd name="connsiteX3-27" fmla="*/ 535935 w 3974849"/>
                  <a:gd name="connsiteY3-28" fmla="*/ 524577 h 1448602"/>
                  <a:gd name="connsiteX4-29" fmla="*/ 3231971 w 3974849"/>
                  <a:gd name="connsiteY4-30" fmla="*/ 0 h 1448602"/>
                  <a:gd name="connsiteX0-31" fmla="*/ 3691289 w 4227223"/>
                  <a:gd name="connsiteY0-32" fmla="*/ 0 h 1381225"/>
                  <a:gd name="connsiteX1-33" fmla="*/ 4227223 w 4227223"/>
                  <a:gd name="connsiteY1-34" fmla="*/ 924025 h 1381225"/>
                  <a:gd name="connsiteX2-35" fmla="*/ 252374 w 4227223"/>
                  <a:gd name="connsiteY2-36" fmla="*/ 924025 h 1381225"/>
                  <a:gd name="connsiteX3-37" fmla="*/ 788309 w 4227223"/>
                  <a:gd name="connsiteY3-38" fmla="*/ 0 h 1381225"/>
                  <a:gd name="connsiteX4-39" fmla="*/ 0 w 4227223"/>
                  <a:gd name="connsiteY4-40" fmla="*/ 1381225 h 1381225"/>
                  <a:gd name="connsiteX0-41" fmla="*/ 3438915 w 3974849"/>
                  <a:gd name="connsiteY0-42" fmla="*/ 0 h 924025"/>
                  <a:gd name="connsiteX1-43" fmla="*/ 3974849 w 3974849"/>
                  <a:gd name="connsiteY1-44" fmla="*/ 924025 h 924025"/>
                  <a:gd name="connsiteX2-45" fmla="*/ 0 w 3974849"/>
                  <a:gd name="connsiteY2-46" fmla="*/ 924025 h 924025"/>
                  <a:gd name="connsiteX3-47" fmla="*/ 535935 w 3974849"/>
                  <a:gd name="connsiteY3-48" fmla="*/ 0 h 9240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974849" h="924025">
                    <a:moveTo>
                      <a:pt x="3438915" y="0"/>
                    </a:moveTo>
                    <a:lnTo>
                      <a:pt x="3974849" y="924025"/>
                    </a:lnTo>
                    <a:lnTo>
                      <a:pt x="0" y="924025"/>
                    </a:lnTo>
                    <a:lnTo>
                      <a:pt x="535935" y="0"/>
                    </a:lnTo>
                  </a:path>
                </a:pathLst>
              </a:custGeom>
              <a:noFill/>
              <a:ln w="25400">
                <a:solidFill>
                  <a:srgbClr val="DB45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等腰三角形 53"/>
            <p:cNvSpPr/>
            <p:nvPr/>
          </p:nvSpPr>
          <p:spPr>
            <a:xfrm>
              <a:off x="3431572" y="2173313"/>
              <a:ext cx="417380" cy="359811"/>
            </a:xfrm>
            <a:prstGeom prst="triangle">
              <a:avLst/>
            </a:prstGeom>
            <a:solidFill>
              <a:srgbClr val="393A3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startup_342465"/>
            <p:cNvSpPr>
              <a:spLocks noChangeAspect="1"/>
            </p:cNvSpPr>
            <p:nvPr/>
          </p:nvSpPr>
          <p:spPr bwMode="auto">
            <a:xfrm>
              <a:off x="3557229" y="2318628"/>
              <a:ext cx="162373" cy="158754"/>
            </a:xfrm>
            <a:custGeom>
              <a:avLst/>
              <a:gdLst>
                <a:gd name="T0" fmla="*/ 424 w 424"/>
                <a:gd name="T1" fmla="*/ 389 h 415"/>
                <a:gd name="T2" fmla="*/ 382 w 424"/>
                <a:gd name="T3" fmla="*/ 362 h 415"/>
                <a:gd name="T4" fmla="*/ 382 w 424"/>
                <a:gd name="T5" fmla="*/ 380 h 415"/>
                <a:gd name="T6" fmla="*/ 35 w 424"/>
                <a:gd name="T7" fmla="*/ 380 h 415"/>
                <a:gd name="T8" fmla="*/ 35 w 424"/>
                <a:gd name="T9" fmla="*/ 309 h 415"/>
                <a:gd name="T10" fmla="*/ 64 w 424"/>
                <a:gd name="T11" fmla="*/ 310 h 415"/>
                <a:gd name="T12" fmla="*/ 180 w 424"/>
                <a:gd name="T13" fmla="*/ 285 h 415"/>
                <a:gd name="T14" fmla="*/ 319 w 424"/>
                <a:gd name="T15" fmla="*/ 148 h 415"/>
                <a:gd name="T16" fmla="*/ 341 w 424"/>
                <a:gd name="T17" fmla="*/ 160 h 415"/>
                <a:gd name="T18" fmla="*/ 338 w 424"/>
                <a:gd name="T19" fmla="*/ 89 h 415"/>
                <a:gd name="T20" fmla="*/ 275 w 424"/>
                <a:gd name="T21" fmla="*/ 122 h 415"/>
                <a:gd name="T22" fmla="*/ 297 w 424"/>
                <a:gd name="T23" fmla="*/ 135 h 415"/>
                <a:gd name="T24" fmla="*/ 169 w 424"/>
                <a:gd name="T25" fmla="*/ 262 h 415"/>
                <a:gd name="T26" fmla="*/ 35 w 424"/>
                <a:gd name="T27" fmla="*/ 283 h 415"/>
                <a:gd name="T28" fmla="*/ 35 w 424"/>
                <a:gd name="T29" fmla="*/ 42 h 415"/>
                <a:gd name="T30" fmla="*/ 53 w 424"/>
                <a:gd name="T31" fmla="*/ 42 h 415"/>
                <a:gd name="T32" fmla="*/ 26 w 424"/>
                <a:gd name="T33" fmla="*/ 0 h 415"/>
                <a:gd name="T34" fmla="*/ 0 w 424"/>
                <a:gd name="T35" fmla="*/ 42 h 415"/>
                <a:gd name="T36" fmla="*/ 18 w 424"/>
                <a:gd name="T37" fmla="*/ 42 h 415"/>
                <a:gd name="T38" fmla="*/ 18 w 424"/>
                <a:gd name="T39" fmla="*/ 397 h 415"/>
                <a:gd name="T40" fmla="*/ 382 w 424"/>
                <a:gd name="T41" fmla="*/ 397 h 415"/>
                <a:gd name="T42" fmla="*/ 382 w 424"/>
                <a:gd name="T43" fmla="*/ 415 h 415"/>
                <a:gd name="T44" fmla="*/ 424 w 424"/>
                <a:gd name="T45" fmla="*/ 389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4" h="415">
                  <a:moveTo>
                    <a:pt x="424" y="389"/>
                  </a:moveTo>
                  <a:lnTo>
                    <a:pt x="382" y="362"/>
                  </a:lnTo>
                  <a:lnTo>
                    <a:pt x="382" y="380"/>
                  </a:lnTo>
                  <a:lnTo>
                    <a:pt x="35" y="380"/>
                  </a:lnTo>
                  <a:lnTo>
                    <a:pt x="35" y="309"/>
                  </a:lnTo>
                  <a:cubicBezTo>
                    <a:pt x="42" y="310"/>
                    <a:pt x="52" y="310"/>
                    <a:pt x="64" y="310"/>
                  </a:cubicBezTo>
                  <a:cubicBezTo>
                    <a:pt x="94" y="310"/>
                    <a:pt x="137" y="306"/>
                    <a:pt x="180" y="285"/>
                  </a:cubicBezTo>
                  <a:cubicBezTo>
                    <a:pt x="245" y="254"/>
                    <a:pt x="300" y="176"/>
                    <a:pt x="319" y="148"/>
                  </a:cubicBezTo>
                  <a:lnTo>
                    <a:pt x="341" y="160"/>
                  </a:lnTo>
                  <a:lnTo>
                    <a:pt x="338" y="89"/>
                  </a:lnTo>
                  <a:lnTo>
                    <a:pt x="275" y="122"/>
                  </a:lnTo>
                  <a:lnTo>
                    <a:pt x="297" y="135"/>
                  </a:lnTo>
                  <a:cubicBezTo>
                    <a:pt x="278" y="162"/>
                    <a:pt x="226" y="234"/>
                    <a:pt x="169" y="262"/>
                  </a:cubicBezTo>
                  <a:cubicBezTo>
                    <a:pt x="112" y="289"/>
                    <a:pt x="54" y="286"/>
                    <a:pt x="35" y="283"/>
                  </a:cubicBezTo>
                  <a:lnTo>
                    <a:pt x="35" y="42"/>
                  </a:lnTo>
                  <a:lnTo>
                    <a:pt x="53" y="42"/>
                  </a:lnTo>
                  <a:lnTo>
                    <a:pt x="26" y="0"/>
                  </a:lnTo>
                  <a:lnTo>
                    <a:pt x="0" y="42"/>
                  </a:lnTo>
                  <a:lnTo>
                    <a:pt x="18" y="42"/>
                  </a:lnTo>
                  <a:lnTo>
                    <a:pt x="18" y="397"/>
                  </a:lnTo>
                  <a:lnTo>
                    <a:pt x="382" y="397"/>
                  </a:lnTo>
                  <a:lnTo>
                    <a:pt x="382" y="415"/>
                  </a:lnTo>
                  <a:lnTo>
                    <a:pt x="424" y="389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41732" y="3010321"/>
            <a:ext cx="417380" cy="437540"/>
            <a:chOff x="3431572" y="3029371"/>
            <a:chExt cx="417380" cy="437540"/>
          </a:xfrm>
        </p:grpSpPr>
        <p:grpSp>
          <p:nvGrpSpPr>
            <p:cNvPr id="37" name="组合 36"/>
            <p:cNvGrpSpPr/>
            <p:nvPr/>
          </p:nvGrpSpPr>
          <p:grpSpPr>
            <a:xfrm flipV="1">
              <a:off x="3459576" y="3154353"/>
              <a:ext cx="362567" cy="312558"/>
              <a:chOff x="2584576" y="858453"/>
              <a:chExt cx="3974849" cy="3426595"/>
            </a:xfrm>
            <a:effectLst>
              <a:outerShdw blurRad="63500" algn="ctr" rotWithShape="0">
                <a:prstClr val="black">
                  <a:alpha val="24000"/>
                </a:prstClr>
              </a:outerShdw>
            </a:effectLst>
          </p:grpSpPr>
          <p:sp>
            <p:nvSpPr>
              <p:cNvPr id="38" name="任意多边形: 形状 37"/>
              <p:cNvSpPr/>
              <p:nvPr/>
            </p:nvSpPr>
            <p:spPr>
              <a:xfrm>
                <a:off x="4036066" y="858453"/>
                <a:ext cx="1071870" cy="924026"/>
              </a:xfrm>
              <a:custGeom>
                <a:avLst/>
                <a:gdLst>
                  <a:gd name="connsiteX0" fmla="*/ 535935 w 1071870"/>
                  <a:gd name="connsiteY0" fmla="*/ 0 h 924026"/>
                  <a:gd name="connsiteX1" fmla="*/ 1071870 w 1071870"/>
                  <a:gd name="connsiteY1" fmla="*/ 924026 h 924026"/>
                  <a:gd name="connsiteX2" fmla="*/ 0 w 1071870"/>
                  <a:gd name="connsiteY2" fmla="*/ 924026 h 924026"/>
                  <a:gd name="connsiteX3" fmla="*/ 535935 w 1071870"/>
                  <a:gd name="connsiteY3" fmla="*/ 0 h 924026"/>
                  <a:gd name="connsiteX0-1" fmla="*/ 0 w 1071870"/>
                  <a:gd name="connsiteY0-2" fmla="*/ 924026 h 1015466"/>
                  <a:gd name="connsiteX1-3" fmla="*/ 535935 w 1071870"/>
                  <a:gd name="connsiteY1-4" fmla="*/ 0 h 1015466"/>
                  <a:gd name="connsiteX2-5" fmla="*/ 1071870 w 1071870"/>
                  <a:gd name="connsiteY2-6" fmla="*/ 924026 h 1015466"/>
                  <a:gd name="connsiteX3-7" fmla="*/ 91440 w 1071870"/>
                  <a:gd name="connsiteY3-8" fmla="*/ 1015466 h 1015466"/>
                  <a:gd name="connsiteX0-9" fmla="*/ 0 w 1071870"/>
                  <a:gd name="connsiteY0-10" fmla="*/ 924026 h 1015466"/>
                  <a:gd name="connsiteX1-11" fmla="*/ 535935 w 1071870"/>
                  <a:gd name="connsiteY1-12" fmla="*/ 0 h 1015466"/>
                  <a:gd name="connsiteX2-13" fmla="*/ 1071870 w 1071870"/>
                  <a:gd name="connsiteY2-14" fmla="*/ 924026 h 1015466"/>
                  <a:gd name="connsiteX3-15" fmla="*/ 91440 w 1071870"/>
                  <a:gd name="connsiteY3-16" fmla="*/ 1015466 h 1015466"/>
                  <a:gd name="connsiteX0-17" fmla="*/ 0 w 1071870"/>
                  <a:gd name="connsiteY0-18" fmla="*/ 924026 h 924026"/>
                  <a:gd name="connsiteX1-19" fmla="*/ 535935 w 1071870"/>
                  <a:gd name="connsiteY1-20" fmla="*/ 0 h 924026"/>
                  <a:gd name="connsiteX2-21" fmla="*/ 1071870 w 1071870"/>
                  <a:gd name="connsiteY2-22" fmla="*/ 924026 h 9240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071870" h="924026">
                    <a:moveTo>
                      <a:pt x="0" y="924026"/>
                    </a:moveTo>
                    <a:lnTo>
                      <a:pt x="535935" y="0"/>
                    </a:lnTo>
                    <a:lnTo>
                      <a:pt x="1071870" y="924026"/>
                    </a:lnTo>
                  </a:path>
                </a:pathLst>
              </a:custGeom>
              <a:noFill/>
              <a:ln w="25400">
                <a:solidFill>
                  <a:srgbClr val="DB45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2584576" y="3361023"/>
                <a:ext cx="3974849" cy="924025"/>
              </a:xfrm>
              <a:custGeom>
                <a:avLst/>
                <a:gdLst>
                  <a:gd name="connsiteX0" fmla="*/ 535935 w 3974849"/>
                  <a:gd name="connsiteY0" fmla="*/ 0 h 924025"/>
                  <a:gd name="connsiteX1" fmla="*/ 3438915 w 3974849"/>
                  <a:gd name="connsiteY1" fmla="*/ 0 h 924025"/>
                  <a:gd name="connsiteX2" fmla="*/ 3974849 w 3974849"/>
                  <a:gd name="connsiteY2" fmla="*/ 924025 h 924025"/>
                  <a:gd name="connsiteX3" fmla="*/ 0 w 3974849"/>
                  <a:gd name="connsiteY3" fmla="*/ 924025 h 924025"/>
                  <a:gd name="connsiteX4" fmla="*/ 535935 w 3974849"/>
                  <a:gd name="connsiteY4" fmla="*/ 0 h 924025"/>
                  <a:gd name="connsiteX0-1" fmla="*/ 3438915 w 3974849"/>
                  <a:gd name="connsiteY0-2" fmla="*/ 0 h 924025"/>
                  <a:gd name="connsiteX1-3" fmla="*/ 3974849 w 3974849"/>
                  <a:gd name="connsiteY1-4" fmla="*/ 924025 h 924025"/>
                  <a:gd name="connsiteX2-5" fmla="*/ 0 w 3974849"/>
                  <a:gd name="connsiteY2-6" fmla="*/ 924025 h 924025"/>
                  <a:gd name="connsiteX3-7" fmla="*/ 535935 w 3974849"/>
                  <a:gd name="connsiteY3-8" fmla="*/ 0 h 924025"/>
                  <a:gd name="connsiteX4-9" fmla="*/ 3530355 w 3974849"/>
                  <a:gd name="connsiteY4-10" fmla="*/ 91440 h 924025"/>
                  <a:gd name="connsiteX0-11" fmla="*/ 3438915 w 3974849"/>
                  <a:gd name="connsiteY0-12" fmla="*/ 524577 h 1448602"/>
                  <a:gd name="connsiteX1-13" fmla="*/ 3974849 w 3974849"/>
                  <a:gd name="connsiteY1-14" fmla="*/ 1448602 h 1448602"/>
                  <a:gd name="connsiteX2-15" fmla="*/ 0 w 3974849"/>
                  <a:gd name="connsiteY2-16" fmla="*/ 1448602 h 1448602"/>
                  <a:gd name="connsiteX3-17" fmla="*/ 535935 w 3974849"/>
                  <a:gd name="connsiteY3-18" fmla="*/ 524577 h 1448602"/>
                  <a:gd name="connsiteX4-19" fmla="*/ 3231971 w 3974849"/>
                  <a:gd name="connsiteY4-20" fmla="*/ 0 h 1448602"/>
                  <a:gd name="connsiteX0-21" fmla="*/ 3438915 w 3974849"/>
                  <a:gd name="connsiteY0-22" fmla="*/ 524577 h 1448602"/>
                  <a:gd name="connsiteX1-23" fmla="*/ 3974849 w 3974849"/>
                  <a:gd name="connsiteY1-24" fmla="*/ 1448602 h 1448602"/>
                  <a:gd name="connsiteX2-25" fmla="*/ 0 w 3974849"/>
                  <a:gd name="connsiteY2-26" fmla="*/ 1448602 h 1448602"/>
                  <a:gd name="connsiteX3-27" fmla="*/ 535935 w 3974849"/>
                  <a:gd name="connsiteY3-28" fmla="*/ 524577 h 1448602"/>
                  <a:gd name="connsiteX4-29" fmla="*/ 3231971 w 3974849"/>
                  <a:gd name="connsiteY4-30" fmla="*/ 0 h 1448602"/>
                  <a:gd name="connsiteX0-31" fmla="*/ 3691289 w 4227223"/>
                  <a:gd name="connsiteY0-32" fmla="*/ 0 h 1381225"/>
                  <a:gd name="connsiteX1-33" fmla="*/ 4227223 w 4227223"/>
                  <a:gd name="connsiteY1-34" fmla="*/ 924025 h 1381225"/>
                  <a:gd name="connsiteX2-35" fmla="*/ 252374 w 4227223"/>
                  <a:gd name="connsiteY2-36" fmla="*/ 924025 h 1381225"/>
                  <a:gd name="connsiteX3-37" fmla="*/ 788309 w 4227223"/>
                  <a:gd name="connsiteY3-38" fmla="*/ 0 h 1381225"/>
                  <a:gd name="connsiteX4-39" fmla="*/ 0 w 4227223"/>
                  <a:gd name="connsiteY4-40" fmla="*/ 1381225 h 1381225"/>
                  <a:gd name="connsiteX0-41" fmla="*/ 3438915 w 3974849"/>
                  <a:gd name="connsiteY0-42" fmla="*/ 0 h 924025"/>
                  <a:gd name="connsiteX1-43" fmla="*/ 3974849 w 3974849"/>
                  <a:gd name="connsiteY1-44" fmla="*/ 924025 h 924025"/>
                  <a:gd name="connsiteX2-45" fmla="*/ 0 w 3974849"/>
                  <a:gd name="connsiteY2-46" fmla="*/ 924025 h 924025"/>
                  <a:gd name="connsiteX3-47" fmla="*/ 535935 w 3974849"/>
                  <a:gd name="connsiteY3-48" fmla="*/ 0 h 9240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974849" h="924025">
                    <a:moveTo>
                      <a:pt x="3438915" y="0"/>
                    </a:moveTo>
                    <a:lnTo>
                      <a:pt x="3974849" y="924025"/>
                    </a:lnTo>
                    <a:lnTo>
                      <a:pt x="0" y="924025"/>
                    </a:lnTo>
                    <a:lnTo>
                      <a:pt x="535935" y="0"/>
                    </a:lnTo>
                  </a:path>
                </a:pathLst>
              </a:custGeom>
              <a:noFill/>
              <a:ln w="25400">
                <a:solidFill>
                  <a:srgbClr val="DB45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等腰三角形 52"/>
            <p:cNvSpPr/>
            <p:nvPr/>
          </p:nvSpPr>
          <p:spPr>
            <a:xfrm>
              <a:off x="3431572" y="3029371"/>
              <a:ext cx="417380" cy="359811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startup_342465"/>
            <p:cNvSpPr>
              <a:spLocks noChangeAspect="1"/>
            </p:cNvSpPr>
            <p:nvPr/>
          </p:nvSpPr>
          <p:spPr bwMode="auto">
            <a:xfrm>
              <a:off x="3582864" y="3189828"/>
              <a:ext cx="126716" cy="173666"/>
            </a:xfrm>
            <a:custGeom>
              <a:avLst/>
              <a:gdLst>
                <a:gd name="connsiteX0" fmla="*/ 175990 w 443574"/>
                <a:gd name="connsiteY0" fmla="*/ 483938 h 607921"/>
                <a:gd name="connsiteX1" fmla="*/ 344571 w 443574"/>
                <a:gd name="connsiteY1" fmla="*/ 483938 h 607921"/>
                <a:gd name="connsiteX2" fmla="*/ 344571 w 443574"/>
                <a:gd name="connsiteY2" fmla="*/ 505602 h 607921"/>
                <a:gd name="connsiteX3" fmla="*/ 175990 w 443574"/>
                <a:gd name="connsiteY3" fmla="*/ 505602 h 607921"/>
                <a:gd name="connsiteX4" fmla="*/ 174508 w 443574"/>
                <a:gd name="connsiteY4" fmla="*/ 429814 h 607921"/>
                <a:gd name="connsiteX5" fmla="*/ 343018 w 443574"/>
                <a:gd name="connsiteY5" fmla="*/ 429814 h 607921"/>
                <a:gd name="connsiteX6" fmla="*/ 343018 w 443574"/>
                <a:gd name="connsiteY6" fmla="*/ 451478 h 607921"/>
                <a:gd name="connsiteX7" fmla="*/ 174508 w 443574"/>
                <a:gd name="connsiteY7" fmla="*/ 451478 h 607921"/>
                <a:gd name="connsiteX8" fmla="*/ 100118 w 443574"/>
                <a:gd name="connsiteY8" fmla="*/ 429249 h 607921"/>
                <a:gd name="connsiteX9" fmla="*/ 121601 w 443574"/>
                <a:gd name="connsiteY9" fmla="*/ 450690 h 607921"/>
                <a:gd name="connsiteX10" fmla="*/ 143084 w 443574"/>
                <a:gd name="connsiteY10" fmla="*/ 429249 h 607921"/>
                <a:gd name="connsiteX11" fmla="*/ 158490 w 443574"/>
                <a:gd name="connsiteY11" fmla="*/ 444518 h 607921"/>
                <a:gd name="connsiteX12" fmla="*/ 137008 w 443574"/>
                <a:gd name="connsiteY12" fmla="*/ 465959 h 607921"/>
                <a:gd name="connsiteX13" fmla="*/ 158490 w 443574"/>
                <a:gd name="connsiteY13" fmla="*/ 487401 h 607921"/>
                <a:gd name="connsiteX14" fmla="*/ 143084 w 443574"/>
                <a:gd name="connsiteY14" fmla="*/ 502778 h 607921"/>
                <a:gd name="connsiteX15" fmla="*/ 121601 w 443574"/>
                <a:gd name="connsiteY15" fmla="*/ 481337 h 607921"/>
                <a:gd name="connsiteX16" fmla="*/ 100118 w 443574"/>
                <a:gd name="connsiteY16" fmla="*/ 502778 h 607921"/>
                <a:gd name="connsiteX17" fmla="*/ 84820 w 443574"/>
                <a:gd name="connsiteY17" fmla="*/ 487401 h 607921"/>
                <a:gd name="connsiteX18" fmla="*/ 106303 w 443574"/>
                <a:gd name="connsiteY18" fmla="*/ 465959 h 607921"/>
                <a:gd name="connsiteX19" fmla="*/ 84820 w 443574"/>
                <a:gd name="connsiteY19" fmla="*/ 444518 h 607921"/>
                <a:gd name="connsiteX20" fmla="*/ 174508 w 443574"/>
                <a:gd name="connsiteY20" fmla="*/ 375690 h 607921"/>
                <a:gd name="connsiteX21" fmla="*/ 343018 w 443574"/>
                <a:gd name="connsiteY21" fmla="*/ 375690 h 607921"/>
                <a:gd name="connsiteX22" fmla="*/ 343018 w 443574"/>
                <a:gd name="connsiteY22" fmla="*/ 397354 h 607921"/>
                <a:gd name="connsiteX23" fmla="*/ 174508 w 443574"/>
                <a:gd name="connsiteY23" fmla="*/ 397354 h 607921"/>
                <a:gd name="connsiteX24" fmla="*/ 175990 w 443574"/>
                <a:gd name="connsiteY24" fmla="*/ 321425 h 607921"/>
                <a:gd name="connsiteX25" fmla="*/ 344571 w 443574"/>
                <a:gd name="connsiteY25" fmla="*/ 321425 h 607921"/>
                <a:gd name="connsiteX26" fmla="*/ 344571 w 443574"/>
                <a:gd name="connsiteY26" fmla="*/ 343089 h 607921"/>
                <a:gd name="connsiteX27" fmla="*/ 175990 w 443574"/>
                <a:gd name="connsiteY27" fmla="*/ 343089 h 607921"/>
                <a:gd name="connsiteX28" fmla="*/ 147188 w 443574"/>
                <a:gd name="connsiteY28" fmla="*/ 298986 h 607921"/>
                <a:gd name="connsiteX29" fmla="*/ 162583 w 443574"/>
                <a:gd name="connsiteY29" fmla="*/ 314359 h 607921"/>
                <a:gd name="connsiteX30" fmla="*/ 116072 w 443574"/>
                <a:gd name="connsiteY30" fmla="*/ 360801 h 607921"/>
                <a:gd name="connsiteX31" fmla="*/ 80727 w 443574"/>
                <a:gd name="connsiteY31" fmla="*/ 325617 h 607921"/>
                <a:gd name="connsiteX32" fmla="*/ 96123 w 443574"/>
                <a:gd name="connsiteY32" fmla="*/ 310245 h 607921"/>
                <a:gd name="connsiteX33" fmla="*/ 116072 w 443574"/>
                <a:gd name="connsiteY33" fmla="*/ 330164 h 607921"/>
                <a:gd name="connsiteX34" fmla="*/ 174508 w 443574"/>
                <a:gd name="connsiteY34" fmla="*/ 267231 h 607921"/>
                <a:gd name="connsiteX35" fmla="*/ 343018 w 443574"/>
                <a:gd name="connsiteY35" fmla="*/ 267231 h 607921"/>
                <a:gd name="connsiteX36" fmla="*/ 343018 w 443574"/>
                <a:gd name="connsiteY36" fmla="*/ 288895 h 607921"/>
                <a:gd name="connsiteX37" fmla="*/ 174508 w 443574"/>
                <a:gd name="connsiteY37" fmla="*/ 288895 h 607921"/>
                <a:gd name="connsiteX38" fmla="*/ 175990 w 443574"/>
                <a:gd name="connsiteY38" fmla="*/ 213108 h 607921"/>
                <a:gd name="connsiteX39" fmla="*/ 344571 w 443574"/>
                <a:gd name="connsiteY39" fmla="*/ 213108 h 607921"/>
                <a:gd name="connsiteX40" fmla="*/ 344571 w 443574"/>
                <a:gd name="connsiteY40" fmla="*/ 234772 h 607921"/>
                <a:gd name="connsiteX41" fmla="*/ 175990 w 443574"/>
                <a:gd name="connsiteY41" fmla="*/ 234772 h 607921"/>
                <a:gd name="connsiteX42" fmla="*/ 147188 w 443574"/>
                <a:gd name="connsiteY42" fmla="*/ 161171 h 607921"/>
                <a:gd name="connsiteX43" fmla="*/ 162583 w 443574"/>
                <a:gd name="connsiteY43" fmla="*/ 176427 h 607921"/>
                <a:gd name="connsiteX44" fmla="*/ 116072 w 443574"/>
                <a:gd name="connsiteY44" fmla="*/ 222845 h 607921"/>
                <a:gd name="connsiteX45" fmla="*/ 80727 w 443574"/>
                <a:gd name="connsiteY45" fmla="*/ 187680 h 607921"/>
                <a:gd name="connsiteX46" fmla="*/ 96123 w 443574"/>
                <a:gd name="connsiteY46" fmla="*/ 172424 h 607921"/>
                <a:gd name="connsiteX47" fmla="*/ 116072 w 443574"/>
                <a:gd name="connsiteY47" fmla="*/ 192333 h 607921"/>
                <a:gd name="connsiteX48" fmla="*/ 176061 w 443574"/>
                <a:gd name="connsiteY48" fmla="*/ 158984 h 607921"/>
                <a:gd name="connsiteX49" fmla="*/ 344571 w 443574"/>
                <a:gd name="connsiteY49" fmla="*/ 158984 h 607921"/>
                <a:gd name="connsiteX50" fmla="*/ 344571 w 443574"/>
                <a:gd name="connsiteY50" fmla="*/ 180648 h 607921"/>
                <a:gd name="connsiteX51" fmla="*/ 176061 w 443574"/>
                <a:gd name="connsiteY51" fmla="*/ 180648 h 607921"/>
                <a:gd name="connsiteX52" fmla="*/ 68108 w 443574"/>
                <a:gd name="connsiteY52" fmla="*/ 109694 h 607921"/>
                <a:gd name="connsiteX53" fmla="*/ 68108 w 443574"/>
                <a:gd name="connsiteY53" fmla="*/ 537535 h 607921"/>
                <a:gd name="connsiteX54" fmla="*/ 375357 w 443574"/>
                <a:gd name="connsiteY54" fmla="*/ 537535 h 607921"/>
                <a:gd name="connsiteX55" fmla="*/ 375357 w 443574"/>
                <a:gd name="connsiteY55" fmla="*/ 109694 h 607921"/>
                <a:gd name="connsiteX56" fmla="*/ 329915 w 443574"/>
                <a:gd name="connsiteY56" fmla="*/ 109694 h 607921"/>
                <a:gd name="connsiteX57" fmla="*/ 329915 w 443574"/>
                <a:gd name="connsiteY57" fmla="*/ 128644 h 607921"/>
                <a:gd name="connsiteX58" fmla="*/ 113551 w 443574"/>
                <a:gd name="connsiteY58" fmla="*/ 128644 h 607921"/>
                <a:gd name="connsiteX59" fmla="*/ 113551 w 443574"/>
                <a:gd name="connsiteY59" fmla="*/ 109694 h 607921"/>
                <a:gd name="connsiteX60" fmla="*/ 21690 w 443574"/>
                <a:gd name="connsiteY60" fmla="*/ 60965 h 607921"/>
                <a:gd name="connsiteX61" fmla="*/ 21690 w 443574"/>
                <a:gd name="connsiteY61" fmla="*/ 586264 h 607921"/>
                <a:gd name="connsiteX62" fmla="*/ 421884 w 443574"/>
                <a:gd name="connsiteY62" fmla="*/ 586264 h 607921"/>
                <a:gd name="connsiteX63" fmla="*/ 421884 w 443574"/>
                <a:gd name="connsiteY63" fmla="*/ 60965 h 607921"/>
                <a:gd name="connsiteX64" fmla="*/ 329915 w 443574"/>
                <a:gd name="connsiteY64" fmla="*/ 60965 h 607921"/>
                <a:gd name="connsiteX65" fmla="*/ 329915 w 443574"/>
                <a:gd name="connsiteY65" fmla="*/ 88037 h 607921"/>
                <a:gd name="connsiteX66" fmla="*/ 397048 w 443574"/>
                <a:gd name="connsiteY66" fmla="*/ 88037 h 607921"/>
                <a:gd name="connsiteX67" fmla="*/ 397048 w 443574"/>
                <a:gd name="connsiteY67" fmla="*/ 559192 h 607921"/>
                <a:gd name="connsiteX68" fmla="*/ 46418 w 443574"/>
                <a:gd name="connsiteY68" fmla="*/ 559192 h 607921"/>
                <a:gd name="connsiteX69" fmla="*/ 46418 w 443574"/>
                <a:gd name="connsiteY69" fmla="*/ 88037 h 607921"/>
                <a:gd name="connsiteX70" fmla="*/ 113551 w 443574"/>
                <a:gd name="connsiteY70" fmla="*/ 88037 h 607921"/>
                <a:gd name="connsiteX71" fmla="*/ 113551 w 443574"/>
                <a:gd name="connsiteY71" fmla="*/ 60965 h 607921"/>
                <a:gd name="connsiteX72" fmla="*/ 169075 w 443574"/>
                <a:gd name="connsiteY72" fmla="*/ 53489 h 607921"/>
                <a:gd name="connsiteX73" fmla="*/ 274500 w 443574"/>
                <a:gd name="connsiteY73" fmla="*/ 53489 h 607921"/>
                <a:gd name="connsiteX74" fmla="*/ 274500 w 443574"/>
                <a:gd name="connsiteY74" fmla="*/ 75153 h 607921"/>
                <a:gd name="connsiteX75" fmla="*/ 169075 w 443574"/>
                <a:gd name="connsiteY75" fmla="*/ 75153 h 607921"/>
                <a:gd name="connsiteX76" fmla="*/ 135242 w 443574"/>
                <a:gd name="connsiteY76" fmla="*/ 21657 h 607921"/>
                <a:gd name="connsiteX77" fmla="*/ 135242 w 443574"/>
                <a:gd name="connsiteY77" fmla="*/ 106987 h 607921"/>
                <a:gd name="connsiteX78" fmla="*/ 308225 w 443574"/>
                <a:gd name="connsiteY78" fmla="*/ 106987 h 607921"/>
                <a:gd name="connsiteX79" fmla="*/ 308225 w 443574"/>
                <a:gd name="connsiteY79" fmla="*/ 21657 h 607921"/>
                <a:gd name="connsiteX80" fmla="*/ 113551 w 443574"/>
                <a:gd name="connsiteY80" fmla="*/ 0 h 607921"/>
                <a:gd name="connsiteX81" fmla="*/ 329915 w 443574"/>
                <a:gd name="connsiteY81" fmla="*/ 0 h 607921"/>
                <a:gd name="connsiteX82" fmla="*/ 329915 w 443574"/>
                <a:gd name="connsiteY82" fmla="*/ 39308 h 607921"/>
                <a:gd name="connsiteX83" fmla="*/ 443574 w 443574"/>
                <a:gd name="connsiteY83" fmla="*/ 39308 h 607921"/>
                <a:gd name="connsiteX84" fmla="*/ 443574 w 443574"/>
                <a:gd name="connsiteY84" fmla="*/ 607921 h 607921"/>
                <a:gd name="connsiteX85" fmla="*/ 0 w 443574"/>
                <a:gd name="connsiteY85" fmla="*/ 607921 h 607921"/>
                <a:gd name="connsiteX86" fmla="*/ 0 w 443574"/>
                <a:gd name="connsiteY86" fmla="*/ 39308 h 607921"/>
                <a:gd name="connsiteX87" fmla="*/ 113551 w 443574"/>
                <a:gd name="connsiteY87" fmla="*/ 39308 h 60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43574" h="607921">
                  <a:moveTo>
                    <a:pt x="175990" y="483938"/>
                  </a:moveTo>
                  <a:lnTo>
                    <a:pt x="344571" y="483938"/>
                  </a:lnTo>
                  <a:lnTo>
                    <a:pt x="344571" y="505602"/>
                  </a:lnTo>
                  <a:lnTo>
                    <a:pt x="175990" y="505602"/>
                  </a:lnTo>
                  <a:close/>
                  <a:moveTo>
                    <a:pt x="174508" y="429814"/>
                  </a:moveTo>
                  <a:lnTo>
                    <a:pt x="343018" y="429814"/>
                  </a:lnTo>
                  <a:lnTo>
                    <a:pt x="343018" y="451478"/>
                  </a:lnTo>
                  <a:lnTo>
                    <a:pt x="174508" y="451478"/>
                  </a:lnTo>
                  <a:close/>
                  <a:moveTo>
                    <a:pt x="100118" y="429249"/>
                  </a:moveTo>
                  <a:lnTo>
                    <a:pt x="121601" y="450690"/>
                  </a:lnTo>
                  <a:lnTo>
                    <a:pt x="143084" y="429249"/>
                  </a:lnTo>
                  <a:lnTo>
                    <a:pt x="158490" y="444518"/>
                  </a:lnTo>
                  <a:lnTo>
                    <a:pt x="137008" y="465959"/>
                  </a:lnTo>
                  <a:lnTo>
                    <a:pt x="158490" y="487401"/>
                  </a:lnTo>
                  <a:lnTo>
                    <a:pt x="143084" y="502778"/>
                  </a:lnTo>
                  <a:lnTo>
                    <a:pt x="121601" y="481337"/>
                  </a:lnTo>
                  <a:lnTo>
                    <a:pt x="100118" y="502778"/>
                  </a:lnTo>
                  <a:lnTo>
                    <a:pt x="84820" y="487401"/>
                  </a:lnTo>
                  <a:lnTo>
                    <a:pt x="106303" y="465959"/>
                  </a:lnTo>
                  <a:lnTo>
                    <a:pt x="84820" y="444518"/>
                  </a:lnTo>
                  <a:close/>
                  <a:moveTo>
                    <a:pt x="174508" y="375690"/>
                  </a:moveTo>
                  <a:lnTo>
                    <a:pt x="343018" y="375690"/>
                  </a:lnTo>
                  <a:lnTo>
                    <a:pt x="343018" y="397354"/>
                  </a:lnTo>
                  <a:lnTo>
                    <a:pt x="174508" y="397354"/>
                  </a:lnTo>
                  <a:close/>
                  <a:moveTo>
                    <a:pt x="175990" y="321425"/>
                  </a:moveTo>
                  <a:lnTo>
                    <a:pt x="344571" y="321425"/>
                  </a:lnTo>
                  <a:lnTo>
                    <a:pt x="344571" y="343089"/>
                  </a:lnTo>
                  <a:lnTo>
                    <a:pt x="175990" y="343089"/>
                  </a:lnTo>
                  <a:close/>
                  <a:moveTo>
                    <a:pt x="147188" y="298986"/>
                  </a:moveTo>
                  <a:lnTo>
                    <a:pt x="162583" y="314359"/>
                  </a:lnTo>
                  <a:lnTo>
                    <a:pt x="116072" y="360801"/>
                  </a:lnTo>
                  <a:lnTo>
                    <a:pt x="80727" y="325617"/>
                  </a:lnTo>
                  <a:lnTo>
                    <a:pt x="96123" y="310245"/>
                  </a:lnTo>
                  <a:lnTo>
                    <a:pt x="116072" y="330164"/>
                  </a:lnTo>
                  <a:close/>
                  <a:moveTo>
                    <a:pt x="174508" y="267231"/>
                  </a:moveTo>
                  <a:lnTo>
                    <a:pt x="343018" y="267231"/>
                  </a:lnTo>
                  <a:lnTo>
                    <a:pt x="343018" y="288895"/>
                  </a:lnTo>
                  <a:lnTo>
                    <a:pt x="174508" y="288895"/>
                  </a:lnTo>
                  <a:close/>
                  <a:moveTo>
                    <a:pt x="175990" y="213108"/>
                  </a:moveTo>
                  <a:lnTo>
                    <a:pt x="344571" y="213108"/>
                  </a:lnTo>
                  <a:lnTo>
                    <a:pt x="344571" y="234772"/>
                  </a:lnTo>
                  <a:lnTo>
                    <a:pt x="175990" y="234772"/>
                  </a:lnTo>
                  <a:close/>
                  <a:moveTo>
                    <a:pt x="147188" y="161171"/>
                  </a:moveTo>
                  <a:lnTo>
                    <a:pt x="162583" y="176427"/>
                  </a:lnTo>
                  <a:lnTo>
                    <a:pt x="116072" y="222845"/>
                  </a:lnTo>
                  <a:lnTo>
                    <a:pt x="80727" y="187680"/>
                  </a:lnTo>
                  <a:lnTo>
                    <a:pt x="96123" y="172424"/>
                  </a:lnTo>
                  <a:lnTo>
                    <a:pt x="116072" y="192333"/>
                  </a:lnTo>
                  <a:close/>
                  <a:moveTo>
                    <a:pt x="176061" y="158984"/>
                  </a:moveTo>
                  <a:lnTo>
                    <a:pt x="344571" y="158984"/>
                  </a:lnTo>
                  <a:lnTo>
                    <a:pt x="344571" y="180648"/>
                  </a:lnTo>
                  <a:lnTo>
                    <a:pt x="176061" y="180648"/>
                  </a:lnTo>
                  <a:close/>
                  <a:moveTo>
                    <a:pt x="68108" y="109694"/>
                  </a:moveTo>
                  <a:lnTo>
                    <a:pt x="68108" y="537535"/>
                  </a:lnTo>
                  <a:lnTo>
                    <a:pt x="375357" y="537535"/>
                  </a:lnTo>
                  <a:lnTo>
                    <a:pt x="375357" y="109694"/>
                  </a:lnTo>
                  <a:lnTo>
                    <a:pt x="329915" y="109694"/>
                  </a:lnTo>
                  <a:lnTo>
                    <a:pt x="329915" y="128644"/>
                  </a:lnTo>
                  <a:lnTo>
                    <a:pt x="113551" y="128644"/>
                  </a:lnTo>
                  <a:lnTo>
                    <a:pt x="113551" y="109694"/>
                  </a:lnTo>
                  <a:close/>
                  <a:moveTo>
                    <a:pt x="21690" y="60965"/>
                  </a:moveTo>
                  <a:lnTo>
                    <a:pt x="21690" y="586264"/>
                  </a:lnTo>
                  <a:lnTo>
                    <a:pt x="421884" y="586264"/>
                  </a:lnTo>
                  <a:lnTo>
                    <a:pt x="421884" y="60965"/>
                  </a:lnTo>
                  <a:lnTo>
                    <a:pt x="329915" y="60965"/>
                  </a:lnTo>
                  <a:lnTo>
                    <a:pt x="329915" y="88037"/>
                  </a:lnTo>
                  <a:lnTo>
                    <a:pt x="397048" y="88037"/>
                  </a:lnTo>
                  <a:lnTo>
                    <a:pt x="397048" y="559192"/>
                  </a:lnTo>
                  <a:lnTo>
                    <a:pt x="46418" y="559192"/>
                  </a:lnTo>
                  <a:lnTo>
                    <a:pt x="46418" y="88037"/>
                  </a:lnTo>
                  <a:lnTo>
                    <a:pt x="113551" y="88037"/>
                  </a:lnTo>
                  <a:lnTo>
                    <a:pt x="113551" y="60965"/>
                  </a:lnTo>
                  <a:close/>
                  <a:moveTo>
                    <a:pt x="169075" y="53489"/>
                  </a:moveTo>
                  <a:lnTo>
                    <a:pt x="274500" y="53489"/>
                  </a:lnTo>
                  <a:lnTo>
                    <a:pt x="274500" y="75153"/>
                  </a:lnTo>
                  <a:lnTo>
                    <a:pt x="169075" y="75153"/>
                  </a:lnTo>
                  <a:close/>
                  <a:moveTo>
                    <a:pt x="135242" y="21657"/>
                  </a:moveTo>
                  <a:lnTo>
                    <a:pt x="135242" y="106987"/>
                  </a:lnTo>
                  <a:lnTo>
                    <a:pt x="308225" y="106987"/>
                  </a:lnTo>
                  <a:lnTo>
                    <a:pt x="308225" y="21657"/>
                  </a:lnTo>
                  <a:close/>
                  <a:moveTo>
                    <a:pt x="113551" y="0"/>
                  </a:moveTo>
                  <a:lnTo>
                    <a:pt x="329915" y="0"/>
                  </a:lnTo>
                  <a:lnTo>
                    <a:pt x="329915" y="39308"/>
                  </a:lnTo>
                  <a:lnTo>
                    <a:pt x="443574" y="39308"/>
                  </a:lnTo>
                  <a:lnTo>
                    <a:pt x="443574" y="607921"/>
                  </a:lnTo>
                  <a:lnTo>
                    <a:pt x="0" y="607921"/>
                  </a:lnTo>
                  <a:lnTo>
                    <a:pt x="0" y="39308"/>
                  </a:lnTo>
                  <a:lnTo>
                    <a:pt x="113551" y="3930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4" name="任意多边形: 形状 23"/>
          <p:cNvSpPr/>
          <p:nvPr/>
        </p:nvSpPr>
        <p:spPr>
          <a:xfrm rot="16200000" flipV="1">
            <a:off x="-2198861" y="2153378"/>
            <a:ext cx="5143501" cy="836746"/>
          </a:xfrm>
          <a:custGeom>
            <a:avLst/>
            <a:gdLst>
              <a:gd name="connsiteX0" fmla="*/ 4572001 w 9144000"/>
              <a:gd name="connsiteY0" fmla="*/ 0 h 380999"/>
              <a:gd name="connsiteX1" fmla="*/ 8976046 w 9144000"/>
              <a:gd name="connsiteY1" fmla="*/ 303061 h 380999"/>
              <a:gd name="connsiteX2" fmla="*/ 9144000 w 9144000"/>
              <a:gd name="connsiteY2" fmla="*/ 328928 h 380999"/>
              <a:gd name="connsiteX3" fmla="*/ 9144000 w 9144000"/>
              <a:gd name="connsiteY3" fmla="*/ 380999 h 380999"/>
              <a:gd name="connsiteX4" fmla="*/ 0 w 9144000"/>
              <a:gd name="connsiteY4" fmla="*/ 380999 h 380999"/>
              <a:gd name="connsiteX5" fmla="*/ 0 w 9144000"/>
              <a:gd name="connsiteY5" fmla="*/ 328928 h 380999"/>
              <a:gd name="connsiteX6" fmla="*/ 167955 w 9144000"/>
              <a:gd name="connsiteY6" fmla="*/ 303061 h 380999"/>
              <a:gd name="connsiteX7" fmla="*/ 4572001 w 9144000"/>
              <a:gd name="connsiteY7" fmla="*/ 0 h 3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0999">
                <a:moveTo>
                  <a:pt x="4572001" y="0"/>
                </a:moveTo>
                <a:cubicBezTo>
                  <a:pt x="6105628" y="0"/>
                  <a:pt x="7584809" y="106103"/>
                  <a:pt x="8976046" y="303061"/>
                </a:cubicBezTo>
                <a:lnTo>
                  <a:pt x="9144000" y="328928"/>
                </a:lnTo>
                <a:lnTo>
                  <a:pt x="9144000" y="380999"/>
                </a:lnTo>
                <a:lnTo>
                  <a:pt x="0" y="380999"/>
                </a:lnTo>
                <a:lnTo>
                  <a:pt x="0" y="328928"/>
                </a:lnTo>
                <a:lnTo>
                  <a:pt x="167955" y="303061"/>
                </a:lnTo>
                <a:cubicBezTo>
                  <a:pt x="1559192" y="106103"/>
                  <a:pt x="3038373" y="0"/>
                  <a:pt x="4572001" y="0"/>
                </a:cubicBezTo>
                <a:close/>
              </a:path>
            </a:pathLst>
          </a:cu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525" y="4231005"/>
            <a:ext cx="872490" cy="9124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99585" y="144208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About Us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28465" y="4006850"/>
            <a:ext cx="11258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Interaction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99585" y="3134995"/>
            <a:ext cx="129730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User Function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99585" y="2298065"/>
            <a:ext cx="12115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Introduction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5" grpId="0" animBg="1"/>
      <p:bldP spid="10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612614" y="2492653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rot="10800000">
            <a:off x="5481947" y="3156756"/>
            <a:ext cx="739558" cy="637550"/>
            <a:chOff x="5977247" y="2917361"/>
            <a:chExt cx="739558" cy="637550"/>
          </a:xfrm>
        </p:grpSpPr>
        <p:sp>
          <p:nvSpPr>
            <p:cNvPr id="32" name="等腰三角形 31"/>
            <p:cNvSpPr/>
            <p:nvPr/>
          </p:nvSpPr>
          <p:spPr>
            <a:xfrm rot="1800000" flipH="1">
              <a:off x="5977247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024961" y="2982094"/>
              <a:ext cx="623854" cy="537806"/>
              <a:chOff x="6024961" y="2982094"/>
              <a:chExt cx="623854" cy="537806"/>
            </a:xfrm>
          </p:grpSpPr>
          <p:sp>
            <p:nvSpPr>
              <p:cNvPr id="51" name="analysis_249326"/>
              <p:cNvSpPr>
                <a:spLocks noChangeAspect="1"/>
              </p:cNvSpPr>
              <p:nvPr/>
            </p:nvSpPr>
            <p:spPr bwMode="auto">
              <a:xfrm rot="1800000" flipH="1">
                <a:off x="6202570" y="3227986"/>
                <a:ext cx="198311" cy="173225"/>
              </a:xfrm>
              <a:custGeom>
                <a:avLst/>
                <a:gdLst>
                  <a:gd name="connsiteX0" fmla="*/ 17800 w 606368"/>
                  <a:gd name="connsiteY0" fmla="*/ 434840 h 529664"/>
                  <a:gd name="connsiteX1" fmla="*/ 17800 w 606368"/>
                  <a:gd name="connsiteY1" fmla="*/ 473321 h 529664"/>
                  <a:gd name="connsiteX2" fmla="*/ 56338 w 606368"/>
                  <a:gd name="connsiteY2" fmla="*/ 511890 h 529664"/>
                  <a:gd name="connsiteX3" fmla="*/ 414036 w 606368"/>
                  <a:gd name="connsiteY3" fmla="*/ 511890 h 529664"/>
                  <a:gd name="connsiteX4" fmla="*/ 398727 w 606368"/>
                  <a:gd name="connsiteY4" fmla="*/ 473321 h 529664"/>
                  <a:gd name="connsiteX5" fmla="*/ 398727 w 606368"/>
                  <a:gd name="connsiteY5" fmla="*/ 434840 h 529664"/>
                  <a:gd name="connsiteX6" fmla="*/ 103865 w 606368"/>
                  <a:gd name="connsiteY6" fmla="*/ 434840 h 529664"/>
                  <a:gd name="connsiteX7" fmla="*/ 103776 w 606368"/>
                  <a:gd name="connsiteY7" fmla="*/ 434840 h 529664"/>
                  <a:gd name="connsiteX8" fmla="*/ 227230 w 606368"/>
                  <a:gd name="connsiteY8" fmla="*/ 369692 h 529664"/>
                  <a:gd name="connsiteX9" fmla="*/ 407646 w 606368"/>
                  <a:gd name="connsiteY9" fmla="*/ 369692 h 529664"/>
                  <a:gd name="connsiteX10" fmla="*/ 416547 w 606368"/>
                  <a:gd name="connsiteY10" fmla="*/ 378583 h 529664"/>
                  <a:gd name="connsiteX11" fmla="*/ 407646 w 606368"/>
                  <a:gd name="connsiteY11" fmla="*/ 387474 h 529664"/>
                  <a:gd name="connsiteX12" fmla="*/ 227230 w 606368"/>
                  <a:gd name="connsiteY12" fmla="*/ 387474 h 529664"/>
                  <a:gd name="connsiteX13" fmla="*/ 218329 w 606368"/>
                  <a:gd name="connsiteY13" fmla="*/ 378583 h 529664"/>
                  <a:gd name="connsiteX14" fmla="*/ 227230 w 606368"/>
                  <a:gd name="connsiteY14" fmla="*/ 369692 h 529664"/>
                  <a:gd name="connsiteX15" fmla="*/ 170280 w 606368"/>
                  <a:gd name="connsiteY15" fmla="*/ 369692 h 529664"/>
                  <a:gd name="connsiteX16" fmla="*/ 189321 w 606368"/>
                  <a:gd name="connsiteY16" fmla="*/ 369692 h 529664"/>
                  <a:gd name="connsiteX17" fmla="*/ 198218 w 606368"/>
                  <a:gd name="connsiteY17" fmla="*/ 378583 h 529664"/>
                  <a:gd name="connsiteX18" fmla="*/ 189321 w 606368"/>
                  <a:gd name="connsiteY18" fmla="*/ 387474 h 529664"/>
                  <a:gd name="connsiteX19" fmla="*/ 170280 w 606368"/>
                  <a:gd name="connsiteY19" fmla="*/ 387474 h 529664"/>
                  <a:gd name="connsiteX20" fmla="*/ 161383 w 606368"/>
                  <a:gd name="connsiteY20" fmla="*/ 378583 h 529664"/>
                  <a:gd name="connsiteX21" fmla="*/ 170280 w 606368"/>
                  <a:gd name="connsiteY21" fmla="*/ 369692 h 529664"/>
                  <a:gd name="connsiteX22" fmla="*/ 227228 w 606368"/>
                  <a:gd name="connsiteY22" fmla="*/ 322272 h 529664"/>
                  <a:gd name="connsiteX23" fmla="*/ 436086 w 606368"/>
                  <a:gd name="connsiteY23" fmla="*/ 322272 h 529664"/>
                  <a:gd name="connsiteX24" fmla="*/ 444985 w 606368"/>
                  <a:gd name="connsiteY24" fmla="*/ 331128 h 529664"/>
                  <a:gd name="connsiteX25" fmla="*/ 436086 w 606368"/>
                  <a:gd name="connsiteY25" fmla="*/ 339984 h 529664"/>
                  <a:gd name="connsiteX26" fmla="*/ 227228 w 606368"/>
                  <a:gd name="connsiteY26" fmla="*/ 339984 h 529664"/>
                  <a:gd name="connsiteX27" fmla="*/ 218329 w 606368"/>
                  <a:gd name="connsiteY27" fmla="*/ 331128 h 529664"/>
                  <a:gd name="connsiteX28" fmla="*/ 227228 w 606368"/>
                  <a:gd name="connsiteY28" fmla="*/ 322272 h 529664"/>
                  <a:gd name="connsiteX29" fmla="*/ 170280 w 606368"/>
                  <a:gd name="connsiteY29" fmla="*/ 322272 h 529664"/>
                  <a:gd name="connsiteX30" fmla="*/ 189321 w 606368"/>
                  <a:gd name="connsiteY30" fmla="*/ 322272 h 529664"/>
                  <a:gd name="connsiteX31" fmla="*/ 198218 w 606368"/>
                  <a:gd name="connsiteY31" fmla="*/ 331128 h 529664"/>
                  <a:gd name="connsiteX32" fmla="*/ 189321 w 606368"/>
                  <a:gd name="connsiteY32" fmla="*/ 339984 h 529664"/>
                  <a:gd name="connsiteX33" fmla="*/ 170280 w 606368"/>
                  <a:gd name="connsiteY33" fmla="*/ 339984 h 529664"/>
                  <a:gd name="connsiteX34" fmla="*/ 161383 w 606368"/>
                  <a:gd name="connsiteY34" fmla="*/ 331128 h 529664"/>
                  <a:gd name="connsiteX35" fmla="*/ 170280 w 606368"/>
                  <a:gd name="connsiteY35" fmla="*/ 322272 h 529664"/>
                  <a:gd name="connsiteX36" fmla="*/ 227228 w 606368"/>
                  <a:gd name="connsiteY36" fmla="*/ 274852 h 529664"/>
                  <a:gd name="connsiteX37" fmla="*/ 379140 w 606368"/>
                  <a:gd name="connsiteY37" fmla="*/ 274852 h 529664"/>
                  <a:gd name="connsiteX38" fmla="*/ 388039 w 606368"/>
                  <a:gd name="connsiteY38" fmla="*/ 283743 h 529664"/>
                  <a:gd name="connsiteX39" fmla="*/ 379140 w 606368"/>
                  <a:gd name="connsiteY39" fmla="*/ 292634 h 529664"/>
                  <a:gd name="connsiteX40" fmla="*/ 227228 w 606368"/>
                  <a:gd name="connsiteY40" fmla="*/ 292634 h 529664"/>
                  <a:gd name="connsiteX41" fmla="*/ 218329 w 606368"/>
                  <a:gd name="connsiteY41" fmla="*/ 283743 h 529664"/>
                  <a:gd name="connsiteX42" fmla="*/ 227228 w 606368"/>
                  <a:gd name="connsiteY42" fmla="*/ 274852 h 529664"/>
                  <a:gd name="connsiteX43" fmla="*/ 170280 w 606368"/>
                  <a:gd name="connsiteY43" fmla="*/ 274852 h 529664"/>
                  <a:gd name="connsiteX44" fmla="*/ 189321 w 606368"/>
                  <a:gd name="connsiteY44" fmla="*/ 274852 h 529664"/>
                  <a:gd name="connsiteX45" fmla="*/ 198218 w 606368"/>
                  <a:gd name="connsiteY45" fmla="*/ 283743 h 529664"/>
                  <a:gd name="connsiteX46" fmla="*/ 189321 w 606368"/>
                  <a:gd name="connsiteY46" fmla="*/ 292634 h 529664"/>
                  <a:gd name="connsiteX47" fmla="*/ 170280 w 606368"/>
                  <a:gd name="connsiteY47" fmla="*/ 292634 h 529664"/>
                  <a:gd name="connsiteX48" fmla="*/ 161383 w 606368"/>
                  <a:gd name="connsiteY48" fmla="*/ 283743 h 529664"/>
                  <a:gd name="connsiteX49" fmla="*/ 170280 w 606368"/>
                  <a:gd name="connsiteY49" fmla="*/ 274852 h 529664"/>
                  <a:gd name="connsiteX50" fmla="*/ 227230 w 606368"/>
                  <a:gd name="connsiteY50" fmla="*/ 227503 h 529664"/>
                  <a:gd name="connsiteX51" fmla="*/ 417172 w 606368"/>
                  <a:gd name="connsiteY51" fmla="*/ 227503 h 529664"/>
                  <a:gd name="connsiteX52" fmla="*/ 426073 w 606368"/>
                  <a:gd name="connsiteY52" fmla="*/ 236394 h 529664"/>
                  <a:gd name="connsiteX53" fmla="*/ 417172 w 606368"/>
                  <a:gd name="connsiteY53" fmla="*/ 245285 h 529664"/>
                  <a:gd name="connsiteX54" fmla="*/ 227230 w 606368"/>
                  <a:gd name="connsiteY54" fmla="*/ 245285 h 529664"/>
                  <a:gd name="connsiteX55" fmla="*/ 218329 w 606368"/>
                  <a:gd name="connsiteY55" fmla="*/ 236394 h 529664"/>
                  <a:gd name="connsiteX56" fmla="*/ 227230 w 606368"/>
                  <a:gd name="connsiteY56" fmla="*/ 227503 h 529664"/>
                  <a:gd name="connsiteX57" fmla="*/ 170280 w 606368"/>
                  <a:gd name="connsiteY57" fmla="*/ 227503 h 529664"/>
                  <a:gd name="connsiteX58" fmla="*/ 189321 w 606368"/>
                  <a:gd name="connsiteY58" fmla="*/ 227503 h 529664"/>
                  <a:gd name="connsiteX59" fmla="*/ 198218 w 606368"/>
                  <a:gd name="connsiteY59" fmla="*/ 236394 h 529664"/>
                  <a:gd name="connsiteX60" fmla="*/ 189321 w 606368"/>
                  <a:gd name="connsiteY60" fmla="*/ 245285 h 529664"/>
                  <a:gd name="connsiteX61" fmla="*/ 170280 w 606368"/>
                  <a:gd name="connsiteY61" fmla="*/ 245285 h 529664"/>
                  <a:gd name="connsiteX62" fmla="*/ 161383 w 606368"/>
                  <a:gd name="connsiteY62" fmla="*/ 236394 h 529664"/>
                  <a:gd name="connsiteX63" fmla="*/ 170280 w 606368"/>
                  <a:gd name="connsiteY63" fmla="*/ 227503 h 529664"/>
                  <a:gd name="connsiteX64" fmla="*/ 227228 w 606368"/>
                  <a:gd name="connsiteY64" fmla="*/ 180012 h 529664"/>
                  <a:gd name="connsiteX65" fmla="*/ 436086 w 606368"/>
                  <a:gd name="connsiteY65" fmla="*/ 180012 h 529664"/>
                  <a:gd name="connsiteX66" fmla="*/ 444985 w 606368"/>
                  <a:gd name="connsiteY66" fmla="*/ 188903 h 529664"/>
                  <a:gd name="connsiteX67" fmla="*/ 436086 w 606368"/>
                  <a:gd name="connsiteY67" fmla="*/ 197794 h 529664"/>
                  <a:gd name="connsiteX68" fmla="*/ 227228 w 606368"/>
                  <a:gd name="connsiteY68" fmla="*/ 197794 h 529664"/>
                  <a:gd name="connsiteX69" fmla="*/ 218329 w 606368"/>
                  <a:gd name="connsiteY69" fmla="*/ 188903 h 529664"/>
                  <a:gd name="connsiteX70" fmla="*/ 227228 w 606368"/>
                  <a:gd name="connsiteY70" fmla="*/ 180012 h 529664"/>
                  <a:gd name="connsiteX71" fmla="*/ 170280 w 606368"/>
                  <a:gd name="connsiteY71" fmla="*/ 180012 h 529664"/>
                  <a:gd name="connsiteX72" fmla="*/ 189321 w 606368"/>
                  <a:gd name="connsiteY72" fmla="*/ 180012 h 529664"/>
                  <a:gd name="connsiteX73" fmla="*/ 198218 w 606368"/>
                  <a:gd name="connsiteY73" fmla="*/ 188903 h 529664"/>
                  <a:gd name="connsiteX74" fmla="*/ 189321 w 606368"/>
                  <a:gd name="connsiteY74" fmla="*/ 197794 h 529664"/>
                  <a:gd name="connsiteX75" fmla="*/ 170280 w 606368"/>
                  <a:gd name="connsiteY75" fmla="*/ 197794 h 529664"/>
                  <a:gd name="connsiteX76" fmla="*/ 161383 w 606368"/>
                  <a:gd name="connsiteY76" fmla="*/ 188903 h 529664"/>
                  <a:gd name="connsiteX77" fmla="*/ 170280 w 606368"/>
                  <a:gd name="connsiteY77" fmla="*/ 180012 h 529664"/>
                  <a:gd name="connsiteX78" fmla="*/ 227230 w 606368"/>
                  <a:gd name="connsiteY78" fmla="*/ 132663 h 529664"/>
                  <a:gd name="connsiteX79" fmla="*/ 398120 w 606368"/>
                  <a:gd name="connsiteY79" fmla="*/ 132663 h 529664"/>
                  <a:gd name="connsiteX80" fmla="*/ 407021 w 606368"/>
                  <a:gd name="connsiteY80" fmla="*/ 141554 h 529664"/>
                  <a:gd name="connsiteX81" fmla="*/ 398120 w 606368"/>
                  <a:gd name="connsiteY81" fmla="*/ 150445 h 529664"/>
                  <a:gd name="connsiteX82" fmla="*/ 227230 w 606368"/>
                  <a:gd name="connsiteY82" fmla="*/ 150445 h 529664"/>
                  <a:gd name="connsiteX83" fmla="*/ 218329 w 606368"/>
                  <a:gd name="connsiteY83" fmla="*/ 141554 h 529664"/>
                  <a:gd name="connsiteX84" fmla="*/ 227230 w 606368"/>
                  <a:gd name="connsiteY84" fmla="*/ 132663 h 529664"/>
                  <a:gd name="connsiteX85" fmla="*/ 170280 w 606368"/>
                  <a:gd name="connsiteY85" fmla="*/ 132663 h 529664"/>
                  <a:gd name="connsiteX86" fmla="*/ 189321 w 606368"/>
                  <a:gd name="connsiteY86" fmla="*/ 132663 h 529664"/>
                  <a:gd name="connsiteX87" fmla="*/ 198218 w 606368"/>
                  <a:gd name="connsiteY87" fmla="*/ 141554 h 529664"/>
                  <a:gd name="connsiteX88" fmla="*/ 189321 w 606368"/>
                  <a:gd name="connsiteY88" fmla="*/ 150445 h 529664"/>
                  <a:gd name="connsiteX89" fmla="*/ 170280 w 606368"/>
                  <a:gd name="connsiteY89" fmla="*/ 150445 h 529664"/>
                  <a:gd name="connsiteX90" fmla="*/ 161383 w 606368"/>
                  <a:gd name="connsiteY90" fmla="*/ 141554 h 529664"/>
                  <a:gd name="connsiteX91" fmla="*/ 170280 w 606368"/>
                  <a:gd name="connsiteY91" fmla="*/ 132663 h 529664"/>
                  <a:gd name="connsiteX92" fmla="*/ 227228 w 606368"/>
                  <a:gd name="connsiteY92" fmla="*/ 85314 h 529664"/>
                  <a:gd name="connsiteX93" fmla="*/ 436086 w 606368"/>
                  <a:gd name="connsiteY93" fmla="*/ 85314 h 529664"/>
                  <a:gd name="connsiteX94" fmla="*/ 444985 w 606368"/>
                  <a:gd name="connsiteY94" fmla="*/ 94205 h 529664"/>
                  <a:gd name="connsiteX95" fmla="*/ 436086 w 606368"/>
                  <a:gd name="connsiteY95" fmla="*/ 103096 h 529664"/>
                  <a:gd name="connsiteX96" fmla="*/ 227228 w 606368"/>
                  <a:gd name="connsiteY96" fmla="*/ 103096 h 529664"/>
                  <a:gd name="connsiteX97" fmla="*/ 218329 w 606368"/>
                  <a:gd name="connsiteY97" fmla="*/ 94205 h 529664"/>
                  <a:gd name="connsiteX98" fmla="*/ 227228 w 606368"/>
                  <a:gd name="connsiteY98" fmla="*/ 85314 h 529664"/>
                  <a:gd name="connsiteX99" fmla="*/ 170280 w 606368"/>
                  <a:gd name="connsiteY99" fmla="*/ 85314 h 529664"/>
                  <a:gd name="connsiteX100" fmla="*/ 189321 w 606368"/>
                  <a:gd name="connsiteY100" fmla="*/ 85314 h 529664"/>
                  <a:gd name="connsiteX101" fmla="*/ 198218 w 606368"/>
                  <a:gd name="connsiteY101" fmla="*/ 94205 h 529664"/>
                  <a:gd name="connsiteX102" fmla="*/ 189321 w 606368"/>
                  <a:gd name="connsiteY102" fmla="*/ 103096 h 529664"/>
                  <a:gd name="connsiteX103" fmla="*/ 170280 w 606368"/>
                  <a:gd name="connsiteY103" fmla="*/ 103096 h 529664"/>
                  <a:gd name="connsiteX104" fmla="*/ 161383 w 606368"/>
                  <a:gd name="connsiteY104" fmla="*/ 94205 h 529664"/>
                  <a:gd name="connsiteX105" fmla="*/ 170280 w 606368"/>
                  <a:gd name="connsiteY105" fmla="*/ 85314 h 529664"/>
                  <a:gd name="connsiteX106" fmla="*/ 550030 w 606368"/>
                  <a:gd name="connsiteY106" fmla="*/ 17774 h 529664"/>
                  <a:gd name="connsiteX107" fmla="*/ 511492 w 606368"/>
                  <a:gd name="connsiteY107" fmla="*/ 56255 h 529664"/>
                  <a:gd name="connsiteX108" fmla="*/ 511492 w 606368"/>
                  <a:gd name="connsiteY108" fmla="*/ 94735 h 529664"/>
                  <a:gd name="connsiteX109" fmla="*/ 588568 w 606368"/>
                  <a:gd name="connsiteY109" fmla="*/ 94735 h 529664"/>
                  <a:gd name="connsiteX110" fmla="*/ 588568 w 606368"/>
                  <a:gd name="connsiteY110" fmla="*/ 56255 h 529664"/>
                  <a:gd name="connsiteX111" fmla="*/ 550030 w 606368"/>
                  <a:gd name="connsiteY111" fmla="*/ 17774 h 529664"/>
                  <a:gd name="connsiteX112" fmla="*/ 151303 w 606368"/>
                  <a:gd name="connsiteY112" fmla="*/ 17774 h 529664"/>
                  <a:gd name="connsiteX113" fmla="*/ 112765 w 606368"/>
                  <a:gd name="connsiteY113" fmla="*/ 56255 h 529664"/>
                  <a:gd name="connsiteX114" fmla="*/ 112765 w 606368"/>
                  <a:gd name="connsiteY114" fmla="*/ 103622 h 529664"/>
                  <a:gd name="connsiteX115" fmla="*/ 112765 w 606368"/>
                  <a:gd name="connsiteY115" fmla="*/ 417066 h 529664"/>
                  <a:gd name="connsiteX116" fmla="*/ 407627 w 606368"/>
                  <a:gd name="connsiteY116" fmla="*/ 417066 h 529664"/>
                  <a:gd name="connsiteX117" fmla="*/ 416528 w 606368"/>
                  <a:gd name="connsiteY117" fmla="*/ 425953 h 529664"/>
                  <a:gd name="connsiteX118" fmla="*/ 416528 w 606368"/>
                  <a:gd name="connsiteY118" fmla="*/ 473321 h 529664"/>
                  <a:gd name="connsiteX119" fmla="*/ 455065 w 606368"/>
                  <a:gd name="connsiteY119" fmla="*/ 511890 h 529664"/>
                  <a:gd name="connsiteX120" fmla="*/ 493692 w 606368"/>
                  <a:gd name="connsiteY120" fmla="*/ 473321 h 529664"/>
                  <a:gd name="connsiteX121" fmla="*/ 493692 w 606368"/>
                  <a:gd name="connsiteY121" fmla="*/ 103622 h 529664"/>
                  <a:gd name="connsiteX122" fmla="*/ 493692 w 606368"/>
                  <a:gd name="connsiteY122" fmla="*/ 56255 h 529664"/>
                  <a:gd name="connsiteX123" fmla="*/ 509000 w 606368"/>
                  <a:gd name="connsiteY123" fmla="*/ 17774 h 529664"/>
                  <a:gd name="connsiteX124" fmla="*/ 151303 w 606368"/>
                  <a:gd name="connsiteY124" fmla="*/ 0 h 529664"/>
                  <a:gd name="connsiteX125" fmla="*/ 550030 w 606368"/>
                  <a:gd name="connsiteY125" fmla="*/ 0 h 529664"/>
                  <a:gd name="connsiteX126" fmla="*/ 606368 w 606368"/>
                  <a:gd name="connsiteY126" fmla="*/ 56255 h 529664"/>
                  <a:gd name="connsiteX127" fmla="*/ 606368 w 606368"/>
                  <a:gd name="connsiteY127" fmla="*/ 103622 h 529664"/>
                  <a:gd name="connsiteX128" fmla="*/ 597468 w 606368"/>
                  <a:gd name="connsiteY128" fmla="*/ 112509 h 529664"/>
                  <a:gd name="connsiteX129" fmla="*/ 511492 w 606368"/>
                  <a:gd name="connsiteY129" fmla="*/ 112509 h 529664"/>
                  <a:gd name="connsiteX130" fmla="*/ 511492 w 606368"/>
                  <a:gd name="connsiteY130" fmla="*/ 473321 h 529664"/>
                  <a:gd name="connsiteX131" fmla="*/ 455065 w 606368"/>
                  <a:gd name="connsiteY131" fmla="*/ 529664 h 529664"/>
                  <a:gd name="connsiteX132" fmla="*/ 56338 w 606368"/>
                  <a:gd name="connsiteY132" fmla="*/ 529664 h 529664"/>
                  <a:gd name="connsiteX133" fmla="*/ 0 w 606368"/>
                  <a:gd name="connsiteY133" fmla="*/ 473321 h 529664"/>
                  <a:gd name="connsiteX134" fmla="*/ 0 w 606368"/>
                  <a:gd name="connsiteY134" fmla="*/ 425953 h 529664"/>
                  <a:gd name="connsiteX135" fmla="*/ 8900 w 606368"/>
                  <a:gd name="connsiteY135" fmla="*/ 417066 h 529664"/>
                  <a:gd name="connsiteX136" fmla="*/ 94965 w 606368"/>
                  <a:gd name="connsiteY136" fmla="*/ 417066 h 529664"/>
                  <a:gd name="connsiteX137" fmla="*/ 94965 w 606368"/>
                  <a:gd name="connsiteY137" fmla="*/ 103622 h 529664"/>
                  <a:gd name="connsiteX138" fmla="*/ 94965 w 606368"/>
                  <a:gd name="connsiteY138" fmla="*/ 56255 h 529664"/>
                  <a:gd name="connsiteX139" fmla="*/ 151303 w 606368"/>
                  <a:gd name="connsiteY139" fmla="*/ 0 h 52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606368" h="529664">
                    <a:moveTo>
                      <a:pt x="17800" y="434840"/>
                    </a:moveTo>
                    <a:lnTo>
                      <a:pt x="17800" y="473321"/>
                    </a:lnTo>
                    <a:cubicBezTo>
                      <a:pt x="17800" y="494560"/>
                      <a:pt x="35067" y="511890"/>
                      <a:pt x="56338" y="511890"/>
                    </a:cubicBezTo>
                    <a:lnTo>
                      <a:pt x="414036" y="511890"/>
                    </a:lnTo>
                    <a:cubicBezTo>
                      <a:pt x="404512" y="501759"/>
                      <a:pt x="398727" y="488251"/>
                      <a:pt x="398727" y="473321"/>
                    </a:cubicBezTo>
                    <a:lnTo>
                      <a:pt x="398727" y="434840"/>
                    </a:lnTo>
                    <a:lnTo>
                      <a:pt x="103865" y="434840"/>
                    </a:lnTo>
                    <a:cubicBezTo>
                      <a:pt x="103776" y="434840"/>
                      <a:pt x="103776" y="434840"/>
                      <a:pt x="103776" y="434840"/>
                    </a:cubicBezTo>
                    <a:close/>
                    <a:moveTo>
                      <a:pt x="227230" y="369692"/>
                    </a:moveTo>
                    <a:lnTo>
                      <a:pt x="407646" y="369692"/>
                    </a:lnTo>
                    <a:cubicBezTo>
                      <a:pt x="412542" y="369692"/>
                      <a:pt x="416547" y="373604"/>
                      <a:pt x="416547" y="378583"/>
                    </a:cubicBezTo>
                    <a:cubicBezTo>
                      <a:pt x="416547" y="383473"/>
                      <a:pt x="412542" y="387474"/>
                      <a:pt x="407646" y="387474"/>
                    </a:cubicBezTo>
                    <a:lnTo>
                      <a:pt x="227230" y="387474"/>
                    </a:lnTo>
                    <a:cubicBezTo>
                      <a:pt x="222334" y="387474"/>
                      <a:pt x="218329" y="383473"/>
                      <a:pt x="218329" y="378583"/>
                    </a:cubicBezTo>
                    <a:cubicBezTo>
                      <a:pt x="218329" y="373604"/>
                      <a:pt x="222334" y="369692"/>
                      <a:pt x="227230" y="369692"/>
                    </a:cubicBezTo>
                    <a:close/>
                    <a:moveTo>
                      <a:pt x="170280" y="369692"/>
                    </a:moveTo>
                    <a:lnTo>
                      <a:pt x="189321" y="369692"/>
                    </a:lnTo>
                    <a:cubicBezTo>
                      <a:pt x="194214" y="369692"/>
                      <a:pt x="198218" y="373604"/>
                      <a:pt x="198218" y="378583"/>
                    </a:cubicBezTo>
                    <a:cubicBezTo>
                      <a:pt x="198218" y="383473"/>
                      <a:pt x="194214" y="387474"/>
                      <a:pt x="189321" y="387474"/>
                    </a:cubicBezTo>
                    <a:lnTo>
                      <a:pt x="170280" y="387474"/>
                    </a:lnTo>
                    <a:cubicBezTo>
                      <a:pt x="165387" y="387474"/>
                      <a:pt x="161383" y="383473"/>
                      <a:pt x="161383" y="378583"/>
                    </a:cubicBezTo>
                    <a:cubicBezTo>
                      <a:pt x="161383" y="373604"/>
                      <a:pt x="165387" y="369692"/>
                      <a:pt x="170280" y="369692"/>
                    </a:cubicBezTo>
                    <a:close/>
                    <a:moveTo>
                      <a:pt x="227228" y="322272"/>
                    </a:moveTo>
                    <a:lnTo>
                      <a:pt x="436086" y="322272"/>
                    </a:lnTo>
                    <a:cubicBezTo>
                      <a:pt x="440980" y="322272"/>
                      <a:pt x="444985" y="326257"/>
                      <a:pt x="444985" y="331128"/>
                    </a:cubicBezTo>
                    <a:cubicBezTo>
                      <a:pt x="444985" y="336087"/>
                      <a:pt x="440980" y="339984"/>
                      <a:pt x="436086" y="339984"/>
                    </a:cubicBezTo>
                    <a:lnTo>
                      <a:pt x="227228" y="339984"/>
                    </a:lnTo>
                    <a:cubicBezTo>
                      <a:pt x="222334" y="339984"/>
                      <a:pt x="218329" y="336087"/>
                      <a:pt x="218329" y="331128"/>
                    </a:cubicBezTo>
                    <a:cubicBezTo>
                      <a:pt x="218329" y="326257"/>
                      <a:pt x="222334" y="322272"/>
                      <a:pt x="227228" y="322272"/>
                    </a:cubicBezTo>
                    <a:close/>
                    <a:moveTo>
                      <a:pt x="170280" y="322272"/>
                    </a:moveTo>
                    <a:lnTo>
                      <a:pt x="189321" y="322272"/>
                    </a:lnTo>
                    <a:cubicBezTo>
                      <a:pt x="194214" y="322272"/>
                      <a:pt x="198218" y="326257"/>
                      <a:pt x="198218" y="331128"/>
                    </a:cubicBezTo>
                    <a:cubicBezTo>
                      <a:pt x="198218" y="336087"/>
                      <a:pt x="194214" y="339984"/>
                      <a:pt x="189321" y="339984"/>
                    </a:cubicBezTo>
                    <a:lnTo>
                      <a:pt x="170280" y="339984"/>
                    </a:lnTo>
                    <a:cubicBezTo>
                      <a:pt x="165387" y="339984"/>
                      <a:pt x="161383" y="336087"/>
                      <a:pt x="161383" y="331128"/>
                    </a:cubicBezTo>
                    <a:cubicBezTo>
                      <a:pt x="161383" y="326257"/>
                      <a:pt x="165387" y="322272"/>
                      <a:pt x="170280" y="322272"/>
                    </a:cubicBezTo>
                    <a:close/>
                    <a:moveTo>
                      <a:pt x="227228" y="274852"/>
                    </a:moveTo>
                    <a:lnTo>
                      <a:pt x="379140" y="274852"/>
                    </a:lnTo>
                    <a:cubicBezTo>
                      <a:pt x="384034" y="274852"/>
                      <a:pt x="388039" y="278853"/>
                      <a:pt x="388039" y="283743"/>
                    </a:cubicBezTo>
                    <a:cubicBezTo>
                      <a:pt x="388039" y="288633"/>
                      <a:pt x="384034" y="292634"/>
                      <a:pt x="379140" y="292634"/>
                    </a:cubicBezTo>
                    <a:lnTo>
                      <a:pt x="227228" y="292634"/>
                    </a:lnTo>
                    <a:cubicBezTo>
                      <a:pt x="222334" y="292634"/>
                      <a:pt x="218329" y="288633"/>
                      <a:pt x="218329" y="283743"/>
                    </a:cubicBezTo>
                    <a:cubicBezTo>
                      <a:pt x="218329" y="278853"/>
                      <a:pt x="222334" y="274852"/>
                      <a:pt x="227228" y="274852"/>
                    </a:cubicBezTo>
                    <a:close/>
                    <a:moveTo>
                      <a:pt x="170280" y="274852"/>
                    </a:moveTo>
                    <a:lnTo>
                      <a:pt x="189321" y="274852"/>
                    </a:lnTo>
                    <a:cubicBezTo>
                      <a:pt x="194214" y="274852"/>
                      <a:pt x="198218" y="278853"/>
                      <a:pt x="198218" y="283743"/>
                    </a:cubicBezTo>
                    <a:cubicBezTo>
                      <a:pt x="198218" y="288633"/>
                      <a:pt x="194214" y="292634"/>
                      <a:pt x="189321" y="292634"/>
                    </a:cubicBezTo>
                    <a:lnTo>
                      <a:pt x="170280" y="292634"/>
                    </a:lnTo>
                    <a:cubicBezTo>
                      <a:pt x="165387" y="292634"/>
                      <a:pt x="161383" y="288633"/>
                      <a:pt x="161383" y="283743"/>
                    </a:cubicBezTo>
                    <a:cubicBezTo>
                      <a:pt x="161383" y="278853"/>
                      <a:pt x="165387" y="274852"/>
                      <a:pt x="170280" y="274852"/>
                    </a:cubicBezTo>
                    <a:close/>
                    <a:moveTo>
                      <a:pt x="227230" y="227503"/>
                    </a:moveTo>
                    <a:lnTo>
                      <a:pt x="417172" y="227503"/>
                    </a:lnTo>
                    <a:cubicBezTo>
                      <a:pt x="422068" y="227503"/>
                      <a:pt x="426073" y="231415"/>
                      <a:pt x="426073" y="236394"/>
                    </a:cubicBezTo>
                    <a:cubicBezTo>
                      <a:pt x="426073" y="241284"/>
                      <a:pt x="422068" y="245285"/>
                      <a:pt x="417172" y="245285"/>
                    </a:cubicBezTo>
                    <a:lnTo>
                      <a:pt x="227230" y="245285"/>
                    </a:lnTo>
                    <a:cubicBezTo>
                      <a:pt x="222334" y="245285"/>
                      <a:pt x="218329" y="241284"/>
                      <a:pt x="218329" y="236394"/>
                    </a:cubicBezTo>
                    <a:cubicBezTo>
                      <a:pt x="218329" y="231415"/>
                      <a:pt x="222334" y="227503"/>
                      <a:pt x="227230" y="227503"/>
                    </a:cubicBezTo>
                    <a:close/>
                    <a:moveTo>
                      <a:pt x="170280" y="227503"/>
                    </a:moveTo>
                    <a:lnTo>
                      <a:pt x="189321" y="227503"/>
                    </a:lnTo>
                    <a:cubicBezTo>
                      <a:pt x="194214" y="227503"/>
                      <a:pt x="198218" y="231415"/>
                      <a:pt x="198218" y="236394"/>
                    </a:cubicBezTo>
                    <a:cubicBezTo>
                      <a:pt x="198218" y="241284"/>
                      <a:pt x="194214" y="245285"/>
                      <a:pt x="189321" y="245285"/>
                    </a:cubicBezTo>
                    <a:lnTo>
                      <a:pt x="170280" y="245285"/>
                    </a:lnTo>
                    <a:cubicBezTo>
                      <a:pt x="165387" y="245285"/>
                      <a:pt x="161383" y="241284"/>
                      <a:pt x="161383" y="236394"/>
                    </a:cubicBezTo>
                    <a:cubicBezTo>
                      <a:pt x="161383" y="231415"/>
                      <a:pt x="165387" y="227503"/>
                      <a:pt x="170280" y="227503"/>
                    </a:cubicBezTo>
                    <a:close/>
                    <a:moveTo>
                      <a:pt x="227228" y="180012"/>
                    </a:moveTo>
                    <a:lnTo>
                      <a:pt x="436086" y="180012"/>
                    </a:lnTo>
                    <a:cubicBezTo>
                      <a:pt x="440980" y="180012"/>
                      <a:pt x="444985" y="184013"/>
                      <a:pt x="444985" y="188903"/>
                    </a:cubicBezTo>
                    <a:cubicBezTo>
                      <a:pt x="444985" y="193882"/>
                      <a:pt x="440980" y="197794"/>
                      <a:pt x="436086" y="197794"/>
                    </a:cubicBezTo>
                    <a:lnTo>
                      <a:pt x="227228" y="197794"/>
                    </a:lnTo>
                    <a:cubicBezTo>
                      <a:pt x="222334" y="197794"/>
                      <a:pt x="218329" y="193882"/>
                      <a:pt x="218329" y="188903"/>
                    </a:cubicBezTo>
                    <a:cubicBezTo>
                      <a:pt x="218329" y="184013"/>
                      <a:pt x="222334" y="180012"/>
                      <a:pt x="227228" y="180012"/>
                    </a:cubicBezTo>
                    <a:close/>
                    <a:moveTo>
                      <a:pt x="170280" y="180012"/>
                    </a:moveTo>
                    <a:lnTo>
                      <a:pt x="189321" y="180012"/>
                    </a:lnTo>
                    <a:cubicBezTo>
                      <a:pt x="194214" y="180012"/>
                      <a:pt x="198218" y="184013"/>
                      <a:pt x="198218" y="188903"/>
                    </a:cubicBezTo>
                    <a:cubicBezTo>
                      <a:pt x="198218" y="193882"/>
                      <a:pt x="194214" y="197794"/>
                      <a:pt x="189321" y="197794"/>
                    </a:cubicBezTo>
                    <a:lnTo>
                      <a:pt x="170280" y="197794"/>
                    </a:lnTo>
                    <a:cubicBezTo>
                      <a:pt x="165387" y="197794"/>
                      <a:pt x="161383" y="193882"/>
                      <a:pt x="161383" y="188903"/>
                    </a:cubicBezTo>
                    <a:cubicBezTo>
                      <a:pt x="161383" y="184013"/>
                      <a:pt x="165387" y="180012"/>
                      <a:pt x="170280" y="180012"/>
                    </a:cubicBezTo>
                    <a:close/>
                    <a:moveTo>
                      <a:pt x="227230" y="132663"/>
                    </a:moveTo>
                    <a:lnTo>
                      <a:pt x="398120" y="132663"/>
                    </a:lnTo>
                    <a:cubicBezTo>
                      <a:pt x="403105" y="132663"/>
                      <a:pt x="407021" y="136664"/>
                      <a:pt x="407021" y="141554"/>
                    </a:cubicBezTo>
                    <a:cubicBezTo>
                      <a:pt x="407021" y="146444"/>
                      <a:pt x="403105" y="150445"/>
                      <a:pt x="398120" y="150445"/>
                    </a:cubicBezTo>
                    <a:lnTo>
                      <a:pt x="227230" y="150445"/>
                    </a:lnTo>
                    <a:cubicBezTo>
                      <a:pt x="222334" y="150445"/>
                      <a:pt x="218329" y="146444"/>
                      <a:pt x="218329" y="141554"/>
                    </a:cubicBezTo>
                    <a:cubicBezTo>
                      <a:pt x="218329" y="136664"/>
                      <a:pt x="222334" y="132663"/>
                      <a:pt x="227230" y="132663"/>
                    </a:cubicBezTo>
                    <a:close/>
                    <a:moveTo>
                      <a:pt x="170280" y="132663"/>
                    </a:moveTo>
                    <a:lnTo>
                      <a:pt x="189321" y="132663"/>
                    </a:lnTo>
                    <a:cubicBezTo>
                      <a:pt x="194214" y="132663"/>
                      <a:pt x="198218" y="136664"/>
                      <a:pt x="198218" y="141554"/>
                    </a:cubicBezTo>
                    <a:cubicBezTo>
                      <a:pt x="198218" y="146444"/>
                      <a:pt x="194214" y="150445"/>
                      <a:pt x="189321" y="150445"/>
                    </a:cubicBezTo>
                    <a:lnTo>
                      <a:pt x="170280" y="150445"/>
                    </a:lnTo>
                    <a:cubicBezTo>
                      <a:pt x="165387" y="150445"/>
                      <a:pt x="161383" y="146444"/>
                      <a:pt x="161383" y="141554"/>
                    </a:cubicBezTo>
                    <a:cubicBezTo>
                      <a:pt x="161383" y="136664"/>
                      <a:pt x="165387" y="132663"/>
                      <a:pt x="170280" y="132663"/>
                    </a:cubicBezTo>
                    <a:close/>
                    <a:moveTo>
                      <a:pt x="227228" y="85314"/>
                    </a:moveTo>
                    <a:lnTo>
                      <a:pt x="436086" y="85314"/>
                    </a:lnTo>
                    <a:cubicBezTo>
                      <a:pt x="440980" y="85314"/>
                      <a:pt x="444985" y="89226"/>
                      <a:pt x="444985" y="94205"/>
                    </a:cubicBezTo>
                    <a:cubicBezTo>
                      <a:pt x="444985" y="99095"/>
                      <a:pt x="440980" y="103096"/>
                      <a:pt x="436086" y="103096"/>
                    </a:cubicBezTo>
                    <a:lnTo>
                      <a:pt x="227228" y="103096"/>
                    </a:lnTo>
                    <a:cubicBezTo>
                      <a:pt x="222334" y="103096"/>
                      <a:pt x="218329" y="99095"/>
                      <a:pt x="218329" y="94205"/>
                    </a:cubicBezTo>
                    <a:cubicBezTo>
                      <a:pt x="218329" y="89226"/>
                      <a:pt x="222334" y="85314"/>
                      <a:pt x="227228" y="85314"/>
                    </a:cubicBezTo>
                    <a:close/>
                    <a:moveTo>
                      <a:pt x="170280" y="85314"/>
                    </a:moveTo>
                    <a:lnTo>
                      <a:pt x="189321" y="85314"/>
                    </a:lnTo>
                    <a:cubicBezTo>
                      <a:pt x="194214" y="85314"/>
                      <a:pt x="198218" y="89226"/>
                      <a:pt x="198218" y="94205"/>
                    </a:cubicBezTo>
                    <a:cubicBezTo>
                      <a:pt x="198218" y="99095"/>
                      <a:pt x="194214" y="103096"/>
                      <a:pt x="189321" y="103096"/>
                    </a:cubicBezTo>
                    <a:lnTo>
                      <a:pt x="170280" y="103096"/>
                    </a:lnTo>
                    <a:cubicBezTo>
                      <a:pt x="165387" y="103096"/>
                      <a:pt x="161383" y="99095"/>
                      <a:pt x="161383" y="94205"/>
                    </a:cubicBezTo>
                    <a:cubicBezTo>
                      <a:pt x="161383" y="89226"/>
                      <a:pt x="165387" y="85314"/>
                      <a:pt x="170280" y="85314"/>
                    </a:cubicBezTo>
                    <a:close/>
                    <a:moveTo>
                      <a:pt x="550030" y="17774"/>
                    </a:moveTo>
                    <a:cubicBezTo>
                      <a:pt x="528759" y="17774"/>
                      <a:pt x="511492" y="35015"/>
                      <a:pt x="511492" y="56255"/>
                    </a:cubicBezTo>
                    <a:lnTo>
                      <a:pt x="511492" y="94735"/>
                    </a:lnTo>
                    <a:lnTo>
                      <a:pt x="588568" y="94735"/>
                    </a:lnTo>
                    <a:lnTo>
                      <a:pt x="588568" y="56255"/>
                    </a:lnTo>
                    <a:cubicBezTo>
                      <a:pt x="588568" y="35015"/>
                      <a:pt x="571301" y="17774"/>
                      <a:pt x="550030" y="17774"/>
                    </a:cubicBezTo>
                    <a:close/>
                    <a:moveTo>
                      <a:pt x="151303" y="17774"/>
                    </a:moveTo>
                    <a:cubicBezTo>
                      <a:pt x="130031" y="17774"/>
                      <a:pt x="112765" y="35015"/>
                      <a:pt x="112765" y="56255"/>
                    </a:cubicBezTo>
                    <a:lnTo>
                      <a:pt x="112765" y="103622"/>
                    </a:lnTo>
                    <a:lnTo>
                      <a:pt x="112765" y="417066"/>
                    </a:lnTo>
                    <a:lnTo>
                      <a:pt x="407627" y="417066"/>
                    </a:lnTo>
                    <a:cubicBezTo>
                      <a:pt x="412522" y="417066"/>
                      <a:pt x="416528" y="421065"/>
                      <a:pt x="416528" y="425953"/>
                    </a:cubicBezTo>
                    <a:lnTo>
                      <a:pt x="416528" y="473321"/>
                    </a:lnTo>
                    <a:cubicBezTo>
                      <a:pt x="416528" y="494560"/>
                      <a:pt x="433794" y="511890"/>
                      <a:pt x="455065" y="511890"/>
                    </a:cubicBezTo>
                    <a:cubicBezTo>
                      <a:pt x="476337" y="511890"/>
                      <a:pt x="493692" y="494560"/>
                      <a:pt x="493692" y="473321"/>
                    </a:cubicBezTo>
                    <a:lnTo>
                      <a:pt x="493692" y="103622"/>
                    </a:lnTo>
                    <a:lnTo>
                      <a:pt x="493692" y="56255"/>
                    </a:lnTo>
                    <a:cubicBezTo>
                      <a:pt x="493692" y="41324"/>
                      <a:pt x="499477" y="27816"/>
                      <a:pt x="509000" y="17774"/>
                    </a:cubicBezTo>
                    <a:close/>
                    <a:moveTo>
                      <a:pt x="151303" y="0"/>
                    </a:moveTo>
                    <a:lnTo>
                      <a:pt x="550030" y="0"/>
                    </a:lnTo>
                    <a:cubicBezTo>
                      <a:pt x="581092" y="0"/>
                      <a:pt x="606368" y="25239"/>
                      <a:pt x="606368" y="56255"/>
                    </a:cubicBezTo>
                    <a:lnTo>
                      <a:pt x="606368" y="103622"/>
                    </a:lnTo>
                    <a:cubicBezTo>
                      <a:pt x="606368" y="108599"/>
                      <a:pt x="602452" y="112509"/>
                      <a:pt x="597468" y="112509"/>
                    </a:cubicBezTo>
                    <a:lnTo>
                      <a:pt x="511492" y="112509"/>
                    </a:lnTo>
                    <a:lnTo>
                      <a:pt x="511492" y="473321"/>
                    </a:lnTo>
                    <a:cubicBezTo>
                      <a:pt x="511492" y="504425"/>
                      <a:pt x="486216" y="529664"/>
                      <a:pt x="455065" y="529664"/>
                    </a:cubicBezTo>
                    <a:lnTo>
                      <a:pt x="56338" y="529664"/>
                    </a:lnTo>
                    <a:cubicBezTo>
                      <a:pt x="25276" y="529664"/>
                      <a:pt x="0" y="504425"/>
                      <a:pt x="0" y="473321"/>
                    </a:cubicBezTo>
                    <a:lnTo>
                      <a:pt x="0" y="425953"/>
                    </a:lnTo>
                    <a:cubicBezTo>
                      <a:pt x="0" y="421065"/>
                      <a:pt x="4005" y="417066"/>
                      <a:pt x="8900" y="417066"/>
                    </a:cubicBezTo>
                    <a:lnTo>
                      <a:pt x="94965" y="417066"/>
                    </a:lnTo>
                    <a:lnTo>
                      <a:pt x="94965" y="103622"/>
                    </a:lnTo>
                    <a:lnTo>
                      <a:pt x="94965" y="56255"/>
                    </a:lnTo>
                    <a:cubicBezTo>
                      <a:pt x="94965" y="25239"/>
                      <a:pt x="120241" y="0"/>
                      <a:pt x="15130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1800000" flipH="1">
                <a:off x="6024961" y="2982094"/>
                <a:ext cx="623854" cy="537806"/>
              </a:xfrm>
              <a:prstGeom prst="triangle">
                <a:avLst/>
              </a:prstGeom>
              <a:noFill/>
              <a:ln>
                <a:solidFill>
                  <a:srgbClr val="F8F8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矩形 39"/>
          <p:cNvSpPr/>
          <p:nvPr/>
        </p:nvSpPr>
        <p:spPr>
          <a:xfrm>
            <a:off x="2675546" y="2142860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Click</a:t>
            </a:r>
            <a:endParaRPr 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5675630" y="2762885"/>
            <a:ext cx="908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Detail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  <a:sym typeface="+mn-ea"/>
              </a:rPr>
              <a:t>Search Available Request</a:t>
            </a:r>
            <a:endParaRPr lang="en-US" sz="2400" dirty="0">
              <a:solidFill>
                <a:srgbClr val="DB4527"/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19"/>
          <a:srcRect/>
          <a:stretch>
            <a:fillRect/>
          </a:stretch>
        </p:blipFill>
        <p:spPr>
          <a:xfrm>
            <a:off x="791210" y="819785"/>
            <a:ext cx="1884045" cy="377063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20"/>
          <a:srcRect/>
          <a:stretch>
            <a:fillRect/>
          </a:stretch>
        </p:blipFill>
        <p:spPr>
          <a:xfrm>
            <a:off x="3676015" y="882650"/>
            <a:ext cx="1899920" cy="369697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21"/>
          <a:srcRect/>
          <a:stretch>
            <a:fillRect/>
          </a:stretch>
        </p:blipFill>
        <p:spPr>
          <a:xfrm>
            <a:off x="6423660" y="882650"/>
            <a:ext cx="1744345" cy="3747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0" grpId="0"/>
      <p:bldP spid="44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66644" y="1218208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-3175" y="1374140"/>
            <a:ext cx="8807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Notifition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When Rider Accept Driver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19"/>
          <a:srcRect/>
          <a:stretch>
            <a:fillRect/>
          </a:stretch>
        </p:blipFill>
        <p:spPr>
          <a:xfrm>
            <a:off x="1390650" y="1303020"/>
            <a:ext cx="1795145" cy="3277870"/>
          </a:xfrm>
          <a:prstGeom prst="rect">
            <a:avLst/>
          </a:prstGeom>
        </p:spPr>
      </p:pic>
      <p:sp>
        <p:nvSpPr>
          <p:cNvPr id="37" name="矩形: 圆角 36"/>
          <p:cNvSpPr/>
          <p:nvPr/>
        </p:nvSpPr>
        <p:spPr>
          <a:xfrm>
            <a:off x="6087883" y="779145"/>
            <a:ext cx="1454012" cy="425450"/>
          </a:xfrm>
          <a:prstGeom prst="roundRect">
            <a:avLst>
              <a:gd name="adj" fmla="val 50000"/>
            </a:avLst>
          </a:prstGeom>
          <a:solidFill>
            <a:srgbClr val="393A3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37"/>
          <p:cNvSpPr/>
          <p:nvPr/>
        </p:nvSpPr>
        <p:spPr>
          <a:xfrm>
            <a:off x="1518487" y="810260"/>
            <a:ext cx="1454012" cy="425450"/>
          </a:xfrm>
          <a:prstGeom prst="roundRect">
            <a:avLst>
              <a:gd name="adj" fmla="val 50000"/>
            </a:avLst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469449" y="820053"/>
            <a:ext cx="690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Rider</a:t>
            </a:r>
          </a:p>
        </p:txBody>
      </p:sp>
      <p:sp>
        <p:nvSpPr>
          <p:cNvPr id="7" name="矩形 6"/>
          <p:cNvSpPr/>
          <p:nvPr/>
        </p:nvSpPr>
        <p:spPr>
          <a:xfrm>
            <a:off x="1849253" y="882918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Driver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572000" y="2153920"/>
            <a:ext cx="0" cy="1203325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/>
          <p:nvPr/>
        </p:nvPicPr>
        <p:blipFill>
          <a:blip r:embed="rId20"/>
          <a:srcRect/>
          <a:stretch>
            <a:fillRect/>
          </a:stretch>
        </p:blipFill>
        <p:spPr>
          <a:xfrm>
            <a:off x="5939155" y="1256665"/>
            <a:ext cx="1709420" cy="3345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6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  <p:bldP spid="37" grpId="0" bldLvl="0" animBg="1"/>
      <p:bldP spid="6" grpId="0" bldLvl="0" animBg="1"/>
      <p:bldP spid="39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156934" y="2238018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201795" y="1857375"/>
            <a:ext cx="7404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Cancel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3992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When Rider Cancel Request 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19"/>
          <a:srcRect/>
          <a:stretch>
            <a:fillRect/>
          </a:stretch>
        </p:blipFill>
        <p:spPr>
          <a:xfrm>
            <a:off x="1338580" y="817880"/>
            <a:ext cx="1814830" cy="3799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44895" y="817880"/>
            <a:ext cx="1734820" cy="379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6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Driver pick up Rider 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sp>
        <p:nvSpPr>
          <p:cNvPr id="37" name="矩形: 圆角 36"/>
          <p:cNvSpPr/>
          <p:nvPr/>
        </p:nvSpPr>
        <p:spPr>
          <a:xfrm>
            <a:off x="6087883" y="779145"/>
            <a:ext cx="1454012" cy="425450"/>
          </a:xfrm>
          <a:prstGeom prst="roundRect">
            <a:avLst>
              <a:gd name="adj" fmla="val 50000"/>
            </a:avLst>
          </a:prstGeom>
          <a:solidFill>
            <a:srgbClr val="393A3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37"/>
          <p:cNvSpPr/>
          <p:nvPr/>
        </p:nvSpPr>
        <p:spPr>
          <a:xfrm>
            <a:off x="1461972" y="779145"/>
            <a:ext cx="1454012" cy="425450"/>
          </a:xfrm>
          <a:prstGeom prst="roundRect">
            <a:avLst>
              <a:gd name="adj" fmla="val 50000"/>
            </a:avLst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469449" y="820053"/>
            <a:ext cx="690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Rider</a:t>
            </a:r>
          </a:p>
        </p:txBody>
      </p:sp>
      <p:sp>
        <p:nvSpPr>
          <p:cNvPr id="7" name="矩形 6"/>
          <p:cNvSpPr/>
          <p:nvPr/>
        </p:nvSpPr>
        <p:spPr>
          <a:xfrm>
            <a:off x="1793373" y="835928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Driver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572000" y="2153920"/>
            <a:ext cx="0" cy="1203325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/>
          <p:nvPr/>
        </p:nvPicPr>
        <p:blipFill>
          <a:blip r:embed="rId19"/>
          <a:srcRect/>
          <a:stretch>
            <a:fillRect/>
          </a:stretch>
        </p:blipFill>
        <p:spPr>
          <a:xfrm>
            <a:off x="5904865" y="1219835"/>
            <a:ext cx="1819910" cy="339725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20"/>
          <a:srcRect/>
          <a:stretch>
            <a:fillRect/>
          </a:stretch>
        </p:blipFill>
        <p:spPr>
          <a:xfrm>
            <a:off x="1188085" y="1242695"/>
            <a:ext cx="2002155" cy="338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61" grpId="0"/>
      <p:bldP spid="63" grpId="0" bldLvl="0" animBg="1"/>
      <p:bldP spid="64" grpId="0" bldLvl="0" animBg="1"/>
      <p:bldP spid="65" grpId="0" bldLvl="0" animBg="1"/>
      <p:bldP spid="66" grpId="0" bldLvl="0" animBg="1"/>
      <p:bldP spid="37" grpId="0" bldLvl="0" animBg="1"/>
      <p:bldP spid="6" grpId="0" bldLvl="0" animBg="1"/>
      <p:bldP spid="39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338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Trip Complete and Pay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30146" y="1283335"/>
            <a:ext cx="1603388" cy="3318201"/>
          </a:xfrm>
          <a:prstGeom prst="rect">
            <a:avLst/>
          </a:prstGeom>
        </p:spPr>
      </p:pic>
      <p:sp>
        <p:nvSpPr>
          <p:cNvPr id="4" name="矩形: 圆角 37"/>
          <p:cNvSpPr/>
          <p:nvPr/>
        </p:nvSpPr>
        <p:spPr>
          <a:xfrm>
            <a:off x="1461972" y="779145"/>
            <a:ext cx="1454012" cy="425450"/>
          </a:xfrm>
          <a:prstGeom prst="roundRect">
            <a:avLst>
              <a:gd name="adj" fmla="val 50000"/>
            </a:avLst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93373" y="835928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Driver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515485" y="2146935"/>
            <a:ext cx="0" cy="1203325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/>
          <p:cNvSpPr/>
          <p:nvPr/>
        </p:nvSpPr>
        <p:spPr>
          <a:xfrm>
            <a:off x="6087883" y="779145"/>
            <a:ext cx="1454012" cy="425450"/>
          </a:xfrm>
          <a:prstGeom prst="roundRect">
            <a:avLst>
              <a:gd name="adj" fmla="val 50000"/>
            </a:avLst>
          </a:prstGeom>
          <a:solidFill>
            <a:srgbClr val="393A3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469449" y="820053"/>
            <a:ext cx="690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Rider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E43A7-62DC-487D-9BC3-8D84C5E8E07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2" y="1283334"/>
            <a:ext cx="1531478" cy="33182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FF9A33-6616-40DE-8FAB-6D0FE7249AA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62" y="1283335"/>
            <a:ext cx="1882732" cy="3347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09DFF9-D9C0-4322-8EBD-8ECD6A8AC58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60" y="1283334"/>
            <a:ext cx="1882732" cy="3347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61" grpId="0"/>
      <p:bldP spid="63" grpId="0" bldLvl="0" animBg="1"/>
      <p:bldP spid="64" grpId="0" bldLvl="0" animBg="1"/>
      <p:bldP spid="65" grpId="0" bldLvl="0" animBg="1"/>
      <p:bldP spid="66" grpId="0" bldLvl="0" animBg="1"/>
      <p:bldP spid="4" grpId="0" bldLvl="0" animBg="1"/>
      <p:bldP spid="7" grpId="0"/>
      <p:bldP spid="37" grpId="0" bldLvl="0" animBg="1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6583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   Rate                            Offline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19"/>
          <a:srcRect/>
          <a:stretch>
            <a:fillRect/>
          </a:stretch>
        </p:blipFill>
        <p:spPr>
          <a:xfrm>
            <a:off x="1141730" y="882650"/>
            <a:ext cx="1929130" cy="363283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302760" y="2097405"/>
            <a:ext cx="0" cy="1203325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6749978-41EE-42C2-8307-9834FFA2E94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45" y="882650"/>
            <a:ext cx="2018233" cy="3587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61" grpId="0"/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 rot="5400000" flipH="1" flipV="1">
            <a:off x="6153876" y="2153377"/>
            <a:ext cx="5143501" cy="836746"/>
          </a:xfrm>
          <a:custGeom>
            <a:avLst/>
            <a:gdLst>
              <a:gd name="connsiteX0" fmla="*/ 4572001 w 9144000"/>
              <a:gd name="connsiteY0" fmla="*/ 0 h 380999"/>
              <a:gd name="connsiteX1" fmla="*/ 8976046 w 9144000"/>
              <a:gd name="connsiteY1" fmla="*/ 303061 h 380999"/>
              <a:gd name="connsiteX2" fmla="*/ 9144000 w 9144000"/>
              <a:gd name="connsiteY2" fmla="*/ 328928 h 380999"/>
              <a:gd name="connsiteX3" fmla="*/ 9144000 w 9144000"/>
              <a:gd name="connsiteY3" fmla="*/ 380999 h 380999"/>
              <a:gd name="connsiteX4" fmla="*/ 0 w 9144000"/>
              <a:gd name="connsiteY4" fmla="*/ 380999 h 380999"/>
              <a:gd name="connsiteX5" fmla="*/ 0 w 9144000"/>
              <a:gd name="connsiteY5" fmla="*/ 328928 h 380999"/>
              <a:gd name="connsiteX6" fmla="*/ 167955 w 9144000"/>
              <a:gd name="connsiteY6" fmla="*/ 303061 h 380999"/>
              <a:gd name="connsiteX7" fmla="*/ 4572001 w 9144000"/>
              <a:gd name="connsiteY7" fmla="*/ 0 h 3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0999">
                <a:moveTo>
                  <a:pt x="4572001" y="0"/>
                </a:moveTo>
                <a:cubicBezTo>
                  <a:pt x="6105628" y="0"/>
                  <a:pt x="7584809" y="106103"/>
                  <a:pt x="8976046" y="303061"/>
                </a:cubicBezTo>
                <a:lnTo>
                  <a:pt x="9144000" y="328928"/>
                </a:lnTo>
                <a:lnTo>
                  <a:pt x="9144000" y="380999"/>
                </a:lnTo>
                <a:lnTo>
                  <a:pt x="0" y="380999"/>
                </a:lnTo>
                <a:lnTo>
                  <a:pt x="0" y="328928"/>
                </a:lnTo>
                <a:lnTo>
                  <a:pt x="167955" y="303061"/>
                </a:lnTo>
                <a:cubicBezTo>
                  <a:pt x="1559192" y="106103"/>
                  <a:pt x="3038373" y="0"/>
                  <a:pt x="4572001" y="0"/>
                </a:cubicBezTo>
                <a:close/>
              </a:path>
            </a:pathLst>
          </a:cu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4726" y="7998"/>
            <a:ext cx="1758093" cy="1525783"/>
            <a:chOff x="1229735" y="1553910"/>
            <a:chExt cx="2001599" cy="1737112"/>
          </a:xfrm>
        </p:grpSpPr>
        <p:sp>
          <p:nvSpPr>
            <p:cNvPr id="16" name="等腰三角形 15"/>
            <p:cNvSpPr/>
            <p:nvPr/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17" idx="0"/>
              <a:endCxn id="6" idx="4"/>
            </p:cNvCxnSpPr>
            <p:nvPr/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7" idx="2"/>
              <a:endCxn id="28" idx="7"/>
            </p:cNvCxnSpPr>
            <p:nvPr/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7" idx="4"/>
              <a:endCxn id="29" idx="1"/>
            </p:cNvCxnSpPr>
            <p:nvPr/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3556908" y="176621"/>
            <a:ext cx="5436748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F8F8F8">
                    <a:alpha val="50000"/>
                  </a:srgbClr>
                </a:gs>
                <a:gs pos="79700">
                  <a:srgbClr val="DB4527"/>
                </a:gs>
                <a:gs pos="20000">
                  <a:srgbClr val="DB4527"/>
                </a:gs>
                <a:gs pos="50000">
                  <a:srgbClr val="DB4527"/>
                </a:gs>
                <a:gs pos="100000">
                  <a:srgbClr val="F8F8F8">
                    <a:alpha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556908" y="856629"/>
            <a:ext cx="5436748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F8F8F8">
                    <a:alpha val="50000"/>
                  </a:srgbClr>
                </a:gs>
                <a:gs pos="79700">
                  <a:srgbClr val="DB4527"/>
                </a:gs>
                <a:gs pos="20000">
                  <a:srgbClr val="DB4527"/>
                </a:gs>
                <a:gs pos="50000">
                  <a:srgbClr val="DB4527"/>
                </a:gs>
                <a:gs pos="100000">
                  <a:srgbClr val="F8F8F8">
                    <a:alpha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14752" y="111554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93A3B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Part Four</a:t>
            </a:r>
            <a:endParaRPr lang="zh-CN" altLang="en-US" sz="2400" dirty="0">
              <a:solidFill>
                <a:srgbClr val="393A3B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15435" y="241935"/>
            <a:ext cx="269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Interaction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0" y="4762502"/>
            <a:ext cx="9144000" cy="380999"/>
          </a:xfrm>
          <a:custGeom>
            <a:avLst/>
            <a:gdLst>
              <a:gd name="connsiteX0" fmla="*/ 4572001 w 9144000"/>
              <a:gd name="connsiteY0" fmla="*/ 0 h 380999"/>
              <a:gd name="connsiteX1" fmla="*/ 8976046 w 9144000"/>
              <a:gd name="connsiteY1" fmla="*/ 303061 h 380999"/>
              <a:gd name="connsiteX2" fmla="*/ 9144000 w 9144000"/>
              <a:gd name="connsiteY2" fmla="*/ 328928 h 380999"/>
              <a:gd name="connsiteX3" fmla="*/ 9144000 w 9144000"/>
              <a:gd name="connsiteY3" fmla="*/ 380999 h 380999"/>
              <a:gd name="connsiteX4" fmla="*/ 0 w 9144000"/>
              <a:gd name="connsiteY4" fmla="*/ 380999 h 380999"/>
              <a:gd name="connsiteX5" fmla="*/ 0 w 9144000"/>
              <a:gd name="connsiteY5" fmla="*/ 328928 h 380999"/>
              <a:gd name="connsiteX6" fmla="*/ 167955 w 9144000"/>
              <a:gd name="connsiteY6" fmla="*/ 303061 h 380999"/>
              <a:gd name="connsiteX7" fmla="*/ 4572001 w 9144000"/>
              <a:gd name="connsiteY7" fmla="*/ 0 h 3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0999">
                <a:moveTo>
                  <a:pt x="4572001" y="0"/>
                </a:moveTo>
                <a:cubicBezTo>
                  <a:pt x="6105628" y="0"/>
                  <a:pt x="7584809" y="106103"/>
                  <a:pt x="8976046" y="303061"/>
                </a:cubicBezTo>
                <a:lnTo>
                  <a:pt x="9144000" y="328928"/>
                </a:lnTo>
                <a:lnTo>
                  <a:pt x="9144000" y="380999"/>
                </a:lnTo>
                <a:lnTo>
                  <a:pt x="0" y="380999"/>
                </a:lnTo>
                <a:lnTo>
                  <a:pt x="0" y="328928"/>
                </a:lnTo>
                <a:lnTo>
                  <a:pt x="167955" y="303061"/>
                </a:lnTo>
                <a:cubicBezTo>
                  <a:pt x="1559192" y="106103"/>
                  <a:pt x="3038373" y="0"/>
                  <a:pt x="4572001" y="0"/>
                </a:cubicBezTo>
                <a:close/>
              </a:path>
            </a:pathLst>
          </a:custGeom>
          <a:solidFill>
            <a:srgbClr val="DB4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53215" y="185102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3600"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36912" y="486577"/>
            <a:ext cx="1516303" cy="1364448"/>
          </a:xfrm>
          <a:prstGeom prst="line">
            <a:avLst/>
          </a:prstGeom>
          <a:ln w="3175">
            <a:gradFill>
              <a:gsLst>
                <a:gs pos="79706">
                  <a:srgbClr val="DB4527"/>
                </a:gs>
                <a:gs pos="44400">
                  <a:srgbClr val="DB4527">
                    <a:alpha val="30000"/>
                  </a:srgbClr>
                </a:gs>
                <a:gs pos="0">
                  <a:srgbClr val="DB4527">
                    <a:alpha val="0"/>
                  </a:srgbClr>
                </a:gs>
                <a:gs pos="100000">
                  <a:srgbClr val="DB452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90786" y="2871776"/>
            <a:ext cx="1516303" cy="1364448"/>
          </a:xfrm>
          <a:prstGeom prst="line">
            <a:avLst/>
          </a:prstGeom>
          <a:ln w="3175">
            <a:gradFill>
              <a:gsLst>
                <a:gs pos="79706">
                  <a:srgbClr val="DB4527"/>
                </a:gs>
                <a:gs pos="44400">
                  <a:srgbClr val="DB4527">
                    <a:alpha val="30000"/>
                  </a:srgbClr>
                </a:gs>
                <a:gs pos="0">
                  <a:srgbClr val="DB4527">
                    <a:alpha val="0"/>
                  </a:srgbClr>
                </a:gs>
                <a:gs pos="100000">
                  <a:srgbClr val="DB4527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200000">
            <a:off x="6014860" y="411888"/>
            <a:ext cx="1516303" cy="1364448"/>
          </a:xfrm>
          <a:prstGeom prst="line">
            <a:avLst/>
          </a:prstGeom>
          <a:ln w="3175">
            <a:gradFill>
              <a:gsLst>
                <a:gs pos="79706">
                  <a:srgbClr val="DB4527"/>
                </a:gs>
                <a:gs pos="44400">
                  <a:srgbClr val="DB4527">
                    <a:alpha val="30000"/>
                  </a:srgbClr>
                </a:gs>
                <a:gs pos="0">
                  <a:srgbClr val="DB4527">
                    <a:alpha val="0"/>
                  </a:srgbClr>
                </a:gs>
                <a:gs pos="100000">
                  <a:srgbClr val="DB4527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6200000">
            <a:off x="1612839" y="2947704"/>
            <a:ext cx="1516303" cy="1364448"/>
          </a:xfrm>
          <a:prstGeom prst="line">
            <a:avLst/>
          </a:prstGeom>
          <a:ln w="3175">
            <a:gradFill>
              <a:gsLst>
                <a:gs pos="79706">
                  <a:srgbClr val="DB4527"/>
                </a:gs>
                <a:gs pos="44400">
                  <a:srgbClr val="DB4527">
                    <a:alpha val="30000"/>
                  </a:srgbClr>
                </a:gs>
                <a:gs pos="0">
                  <a:srgbClr val="DB4527">
                    <a:alpha val="0"/>
                  </a:srgbClr>
                </a:gs>
                <a:gs pos="100000">
                  <a:srgbClr val="DB452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159671" y="2456250"/>
            <a:ext cx="2824659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159760" y="1989455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Thank you for listening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 rot="5400000" flipH="1" flipV="1">
            <a:off x="6153876" y="2153377"/>
            <a:ext cx="5143501" cy="836746"/>
          </a:xfrm>
          <a:custGeom>
            <a:avLst/>
            <a:gdLst>
              <a:gd name="connsiteX0" fmla="*/ 4572001 w 9144000"/>
              <a:gd name="connsiteY0" fmla="*/ 0 h 380999"/>
              <a:gd name="connsiteX1" fmla="*/ 8976046 w 9144000"/>
              <a:gd name="connsiteY1" fmla="*/ 303061 h 380999"/>
              <a:gd name="connsiteX2" fmla="*/ 9144000 w 9144000"/>
              <a:gd name="connsiteY2" fmla="*/ 328928 h 380999"/>
              <a:gd name="connsiteX3" fmla="*/ 9144000 w 9144000"/>
              <a:gd name="connsiteY3" fmla="*/ 380999 h 380999"/>
              <a:gd name="connsiteX4" fmla="*/ 0 w 9144000"/>
              <a:gd name="connsiteY4" fmla="*/ 380999 h 380999"/>
              <a:gd name="connsiteX5" fmla="*/ 0 w 9144000"/>
              <a:gd name="connsiteY5" fmla="*/ 328928 h 380999"/>
              <a:gd name="connsiteX6" fmla="*/ 167955 w 9144000"/>
              <a:gd name="connsiteY6" fmla="*/ 303061 h 380999"/>
              <a:gd name="connsiteX7" fmla="*/ 4572001 w 9144000"/>
              <a:gd name="connsiteY7" fmla="*/ 0 h 3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0999">
                <a:moveTo>
                  <a:pt x="4572001" y="0"/>
                </a:moveTo>
                <a:cubicBezTo>
                  <a:pt x="6105628" y="0"/>
                  <a:pt x="7584809" y="106103"/>
                  <a:pt x="8976046" y="303061"/>
                </a:cubicBezTo>
                <a:lnTo>
                  <a:pt x="9144000" y="328928"/>
                </a:lnTo>
                <a:lnTo>
                  <a:pt x="9144000" y="380999"/>
                </a:lnTo>
                <a:lnTo>
                  <a:pt x="0" y="380999"/>
                </a:lnTo>
                <a:lnTo>
                  <a:pt x="0" y="328928"/>
                </a:lnTo>
                <a:lnTo>
                  <a:pt x="167955" y="303061"/>
                </a:lnTo>
                <a:cubicBezTo>
                  <a:pt x="1559192" y="106103"/>
                  <a:pt x="3038373" y="0"/>
                  <a:pt x="4572001" y="0"/>
                </a:cubicBezTo>
                <a:close/>
              </a:path>
            </a:pathLst>
          </a:cu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52041" y="109598"/>
            <a:ext cx="1758093" cy="1525783"/>
            <a:chOff x="1229735" y="1553910"/>
            <a:chExt cx="2001599" cy="1737112"/>
          </a:xfrm>
        </p:grpSpPr>
        <p:sp>
          <p:nvSpPr>
            <p:cNvPr id="16" name="等腰三角形 15"/>
            <p:cNvSpPr/>
            <p:nvPr/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17" idx="0"/>
              <a:endCxn id="6" idx="4"/>
            </p:cNvCxnSpPr>
            <p:nvPr/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7" idx="2"/>
              <a:endCxn id="28" idx="7"/>
            </p:cNvCxnSpPr>
            <p:nvPr/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7" idx="4"/>
              <a:endCxn id="29" idx="1"/>
            </p:cNvCxnSpPr>
            <p:nvPr/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2870473" y="109946"/>
            <a:ext cx="5436748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F8F8F8">
                    <a:alpha val="50000"/>
                  </a:srgbClr>
                </a:gs>
                <a:gs pos="79700">
                  <a:srgbClr val="DB4527"/>
                </a:gs>
                <a:gs pos="20000">
                  <a:srgbClr val="DB4527"/>
                </a:gs>
                <a:gs pos="50000">
                  <a:srgbClr val="DB4527"/>
                </a:gs>
                <a:gs pos="100000">
                  <a:srgbClr val="F8F8F8">
                    <a:alpha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870473" y="1109994"/>
            <a:ext cx="5436748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F8F8F8">
                    <a:alpha val="50000"/>
                  </a:srgbClr>
                </a:gs>
                <a:gs pos="79700">
                  <a:srgbClr val="DB4527"/>
                </a:gs>
                <a:gs pos="20000">
                  <a:srgbClr val="DB4527"/>
                </a:gs>
                <a:gs pos="50000">
                  <a:srgbClr val="DB4527"/>
                </a:gs>
                <a:gs pos="100000">
                  <a:srgbClr val="F8F8F8">
                    <a:alpha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706167" y="10964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93A3B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Part One</a:t>
            </a:r>
            <a:endParaRPr lang="zh-CN" altLang="en-US" sz="2400" dirty="0">
              <a:solidFill>
                <a:srgbClr val="393A3B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35763" y="21329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sym typeface="+mn-ea"/>
              </a:rPr>
              <a:t>About Us</a:t>
            </a:r>
            <a:endParaRPr lang="zh-CN" altLang="en-US" sz="3600" dirty="0">
              <a:solidFill>
                <a:srgbClr val="393A3B"/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525" y="4231005"/>
            <a:ext cx="872490" cy="9124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70200" y="1557655"/>
            <a:ext cx="32689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T05       Instructor:Dr.Abram Hindle                                      </a:t>
            </a:r>
          </a:p>
          <a:p>
            <a:pPr algn="l"/>
            <a:r>
              <a:rPr lang="en-US" altLang="zh-CN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 	  Ta:Dong,Wang     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70200" y="2475230"/>
            <a:ext cx="1297305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Noto Sans S Chinese Bold" panose="020B0800000000000000" pitchFamily="34" charset="-122"/>
                <a:ea typeface="Noto Sans S Chinese Bold" panose="020B0800000000000000" pitchFamily="34" charset="-122"/>
                <a:sym typeface="+mn-ea"/>
              </a:rPr>
              <a:t>Jiaxi Lyu</a:t>
            </a:r>
          </a:p>
          <a:p>
            <a:pPr algn="l"/>
            <a:r>
              <a:rPr lang="en-US" altLang="zh-CN" dirty="0">
                <a:latin typeface="Noto Sans S Chinese Bold" panose="020B0800000000000000" pitchFamily="34" charset="-122"/>
                <a:ea typeface="Noto Sans S Chinese Bold" panose="020B0800000000000000" pitchFamily="34" charset="-122"/>
                <a:sym typeface="+mn-ea"/>
              </a:rPr>
              <a:t>Wenzhuo Zhang</a:t>
            </a:r>
            <a:endParaRPr lang="en-US" altLang="zh-CN"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pPr algn="l"/>
            <a:r>
              <a:rPr lang="en-US" altLang="zh-CN" dirty="0">
                <a:latin typeface="Noto Sans S Chinese Bold" panose="020B0800000000000000" pitchFamily="34" charset="-122"/>
                <a:ea typeface="Noto Sans S Chinese Bold" panose="020B0800000000000000" pitchFamily="34" charset="-122"/>
                <a:sym typeface="+mn-ea"/>
              </a:rPr>
              <a:t>Weida Wang</a:t>
            </a:r>
            <a:endParaRPr lang="en-US" altLang="zh-CN"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pPr algn="l"/>
            <a:r>
              <a:rPr lang="en-US" altLang="zh-CN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Xuechun Qiu</a:t>
            </a:r>
          </a:p>
          <a:p>
            <a:pPr algn="l"/>
            <a:r>
              <a:rPr lang="en-US" altLang="zh-CN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YiPing Yang</a:t>
            </a:r>
            <a:endParaRPr lang="en-US" altLang="zh-CN" dirty="0">
              <a:latin typeface="Noto Sans S Chinese Bold" panose="020B0800000000000000" pitchFamily="34" charset="-122"/>
              <a:ea typeface="Noto Sans S Chinese Bold" panose="020B0800000000000000" pitchFamily="34" charset="-122"/>
              <a:sym typeface="+mn-ea"/>
            </a:endParaRPr>
          </a:p>
          <a:p>
            <a:pPr algn="l"/>
            <a:r>
              <a:rPr lang="en-US" altLang="zh-CN" dirty="0">
                <a:latin typeface="Noto Sans S Chinese Bold" panose="020B0800000000000000" pitchFamily="34" charset="-122"/>
                <a:ea typeface="Noto Sans S Chinese Bold" panose="020B0800000000000000" pitchFamily="34" charset="-122"/>
                <a:sym typeface="+mn-ea"/>
              </a:rPr>
              <a:t>Zonglun Li</a:t>
            </a:r>
            <a:endParaRPr lang="en-US" altLang="zh-CN"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 rot="5400000" flipH="1" flipV="1">
            <a:off x="6153876" y="2153377"/>
            <a:ext cx="5143501" cy="836746"/>
          </a:xfrm>
          <a:custGeom>
            <a:avLst/>
            <a:gdLst>
              <a:gd name="connsiteX0" fmla="*/ 4572001 w 9144000"/>
              <a:gd name="connsiteY0" fmla="*/ 0 h 380999"/>
              <a:gd name="connsiteX1" fmla="*/ 8976046 w 9144000"/>
              <a:gd name="connsiteY1" fmla="*/ 303061 h 380999"/>
              <a:gd name="connsiteX2" fmla="*/ 9144000 w 9144000"/>
              <a:gd name="connsiteY2" fmla="*/ 328928 h 380999"/>
              <a:gd name="connsiteX3" fmla="*/ 9144000 w 9144000"/>
              <a:gd name="connsiteY3" fmla="*/ 380999 h 380999"/>
              <a:gd name="connsiteX4" fmla="*/ 0 w 9144000"/>
              <a:gd name="connsiteY4" fmla="*/ 380999 h 380999"/>
              <a:gd name="connsiteX5" fmla="*/ 0 w 9144000"/>
              <a:gd name="connsiteY5" fmla="*/ 328928 h 380999"/>
              <a:gd name="connsiteX6" fmla="*/ 167955 w 9144000"/>
              <a:gd name="connsiteY6" fmla="*/ 303061 h 380999"/>
              <a:gd name="connsiteX7" fmla="*/ 4572001 w 9144000"/>
              <a:gd name="connsiteY7" fmla="*/ 0 h 3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0999">
                <a:moveTo>
                  <a:pt x="4572001" y="0"/>
                </a:moveTo>
                <a:cubicBezTo>
                  <a:pt x="6105628" y="0"/>
                  <a:pt x="7584809" y="106103"/>
                  <a:pt x="8976046" y="303061"/>
                </a:cubicBezTo>
                <a:lnTo>
                  <a:pt x="9144000" y="328928"/>
                </a:lnTo>
                <a:lnTo>
                  <a:pt x="9144000" y="380999"/>
                </a:lnTo>
                <a:lnTo>
                  <a:pt x="0" y="380999"/>
                </a:lnTo>
                <a:lnTo>
                  <a:pt x="0" y="328928"/>
                </a:lnTo>
                <a:lnTo>
                  <a:pt x="167955" y="303061"/>
                </a:lnTo>
                <a:cubicBezTo>
                  <a:pt x="1559192" y="106103"/>
                  <a:pt x="3038373" y="0"/>
                  <a:pt x="4572001" y="0"/>
                </a:cubicBezTo>
                <a:close/>
              </a:path>
            </a:pathLst>
          </a:cu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33626" y="50543"/>
            <a:ext cx="1758093" cy="1525783"/>
            <a:chOff x="1229735" y="1553910"/>
            <a:chExt cx="2001599" cy="1737112"/>
          </a:xfrm>
        </p:grpSpPr>
        <p:sp>
          <p:nvSpPr>
            <p:cNvPr id="16" name="等腰三角形 15"/>
            <p:cNvSpPr/>
            <p:nvPr/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17" idx="0"/>
              <a:endCxn id="6" idx="4"/>
            </p:cNvCxnSpPr>
            <p:nvPr/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7" idx="2"/>
              <a:endCxn id="28" idx="7"/>
            </p:cNvCxnSpPr>
            <p:nvPr/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7" idx="4"/>
              <a:endCxn id="29" idx="1"/>
            </p:cNvCxnSpPr>
            <p:nvPr/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3144793" y="285841"/>
            <a:ext cx="5436748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F8F8F8">
                    <a:alpha val="50000"/>
                  </a:srgbClr>
                </a:gs>
                <a:gs pos="79700">
                  <a:srgbClr val="DB4527"/>
                </a:gs>
                <a:gs pos="20000">
                  <a:srgbClr val="DB4527"/>
                </a:gs>
                <a:gs pos="50000">
                  <a:srgbClr val="DB4527"/>
                </a:gs>
                <a:gs pos="100000">
                  <a:srgbClr val="F8F8F8">
                    <a:alpha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102248" y="1222389"/>
            <a:ext cx="5436748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F8F8F8">
                    <a:alpha val="50000"/>
                  </a:srgbClr>
                </a:gs>
                <a:gs pos="79700">
                  <a:srgbClr val="DB4527"/>
                </a:gs>
                <a:gs pos="20000">
                  <a:srgbClr val="DB4527"/>
                </a:gs>
                <a:gs pos="50000">
                  <a:srgbClr val="DB4527"/>
                </a:gs>
                <a:gs pos="100000">
                  <a:srgbClr val="F8F8F8">
                    <a:alpha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716327" y="213789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93A3B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Part TWO</a:t>
            </a:r>
            <a:endParaRPr lang="zh-CN" altLang="en-US" sz="2400" dirty="0">
              <a:solidFill>
                <a:srgbClr val="393A3B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58920" y="50546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Introduction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44520" y="2061210"/>
            <a:ext cx="40843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Nirmala UI Semilight" panose="020B0402040204020203" charset="0"/>
                <a:ea typeface="Noto Sans S Chinese Bold" panose="020B0800000000000000" pitchFamily="34" charset="-122"/>
                <a:cs typeface="Nirmala UI Semilight" panose="020B0402040204020203" charset="0"/>
              </a:rPr>
              <a:t>Autobot is </a:t>
            </a:r>
            <a:r>
              <a:rPr lang="en-US" altLang="zh-CN" sz="1400" dirty="0">
                <a:latin typeface="Nirmala UI Semilight" panose="020B0402040204020203" charset="0"/>
                <a:ea typeface="Noto Sans S Chinese Bold" panose="020B0800000000000000" pitchFamily="34" charset="-122"/>
                <a:cs typeface="Nirmala UI Semilight" panose="020B0402040204020203" charset="0"/>
              </a:rPr>
              <a:t>the</a:t>
            </a:r>
            <a:r>
              <a:rPr lang="zh-CN" altLang="en-US" sz="1400" dirty="0">
                <a:latin typeface="Nirmala UI Semilight" panose="020B0402040204020203" charset="0"/>
                <a:ea typeface="Noto Sans S Chinese Bold" panose="020B0800000000000000" pitchFamily="34" charset="-122"/>
                <a:cs typeface="Nirmala UI Semilight" panose="020B0402040204020203" charset="0"/>
              </a:rPr>
              <a:t> project for CMPUT301. </a:t>
            </a:r>
          </a:p>
          <a:p>
            <a:pPr algn="l"/>
            <a:r>
              <a:rPr lang="zh-CN" altLang="en-US" sz="1400" dirty="0">
                <a:latin typeface="Nirmala UI Semilight" panose="020B0402040204020203" charset="0"/>
                <a:ea typeface="Noto Sans S Chinese Bold" panose="020B0800000000000000" pitchFamily="34" charset="-122"/>
                <a:cs typeface="Nirmala UI Semilight" panose="020B0402040204020203" charset="0"/>
              </a:rPr>
              <a:t>The objective is to design and implement a simple, attractive, and easy-to-use Android application. </a:t>
            </a:r>
          </a:p>
          <a:p>
            <a:pPr algn="l"/>
            <a:r>
              <a:rPr lang="zh-CN" altLang="en-US" sz="1400" dirty="0">
                <a:latin typeface="Nirmala UI Semilight" panose="020B0402040204020203" charset="0"/>
                <a:ea typeface="Noto Sans S Chinese Bold" panose="020B0800000000000000" pitchFamily="34" charset="-122"/>
                <a:cs typeface="Nirmala UI Semilight" panose="020B0402040204020203" charset="0"/>
              </a:rPr>
              <a:t>The end result will be a mobile application which provides a convenient stage for </a:t>
            </a:r>
            <a:r>
              <a:rPr lang="en-US" altLang="zh-CN" sz="1400" dirty="0">
                <a:latin typeface="Nirmala UI Semilight" panose="020B0402040204020203" charset="0"/>
                <a:ea typeface="Noto Sans S Chinese Bold" panose="020B0800000000000000" pitchFamily="34" charset="-122"/>
                <a:cs typeface="Nirmala UI Semilight" panose="020B0402040204020203" charset="0"/>
              </a:rPr>
              <a:t>Rider</a:t>
            </a:r>
            <a:r>
              <a:rPr lang="zh-CN" altLang="en-US" sz="1400" dirty="0">
                <a:latin typeface="Nirmala UI Semilight" panose="020B0402040204020203" charset="0"/>
                <a:ea typeface="Noto Sans S Chinese Bold" panose="020B0800000000000000" pitchFamily="34" charset="-122"/>
                <a:cs typeface="Nirmala UI Semilight" panose="020B0402040204020203" charset="0"/>
              </a:rPr>
              <a:t> and </a:t>
            </a:r>
            <a:r>
              <a:rPr lang="en-US" altLang="zh-CN" sz="1400" dirty="0">
                <a:latin typeface="Nirmala UI Semilight" panose="020B0402040204020203" charset="0"/>
                <a:ea typeface="Noto Sans S Chinese Bold" panose="020B0800000000000000" pitchFamily="34" charset="-122"/>
                <a:cs typeface="Nirmala UI Semilight" panose="020B0402040204020203" charset="0"/>
              </a:rPr>
              <a:t>D</a:t>
            </a:r>
            <a:r>
              <a:rPr lang="zh-CN" altLang="en-US" sz="1400" dirty="0">
                <a:latin typeface="Nirmala UI Semilight" panose="020B0402040204020203" charset="0"/>
                <a:ea typeface="Noto Sans S Chinese Bold" panose="020B0800000000000000" pitchFamily="34" charset="-122"/>
                <a:cs typeface="Nirmala UI Semilight" panose="020B0402040204020203" charset="0"/>
              </a:rPr>
              <a:t>river to pull a trip request, accept request and pay online.</a:t>
            </a:r>
            <a:endParaRPr lang="en-US" altLang="zh-CN" sz="1400" dirty="0">
              <a:latin typeface="Nirmala UI Semilight" panose="020B0402040204020203" charset="0"/>
              <a:ea typeface="Noto Sans S Chinese Bold" panose="020B0800000000000000" pitchFamily="34" charset="-122"/>
              <a:cs typeface="Nirmala UI Semilight" panose="020B0402040204020203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070" y="4286250"/>
            <a:ext cx="600075" cy="857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5" y="1645285"/>
            <a:ext cx="1597660" cy="33007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 rot="5400000" flipH="1" flipV="1">
            <a:off x="6153876" y="2153377"/>
            <a:ext cx="5143501" cy="836746"/>
          </a:xfrm>
          <a:custGeom>
            <a:avLst/>
            <a:gdLst>
              <a:gd name="connsiteX0" fmla="*/ 4572001 w 9144000"/>
              <a:gd name="connsiteY0" fmla="*/ 0 h 380999"/>
              <a:gd name="connsiteX1" fmla="*/ 8976046 w 9144000"/>
              <a:gd name="connsiteY1" fmla="*/ 303061 h 380999"/>
              <a:gd name="connsiteX2" fmla="*/ 9144000 w 9144000"/>
              <a:gd name="connsiteY2" fmla="*/ 328928 h 380999"/>
              <a:gd name="connsiteX3" fmla="*/ 9144000 w 9144000"/>
              <a:gd name="connsiteY3" fmla="*/ 380999 h 380999"/>
              <a:gd name="connsiteX4" fmla="*/ 0 w 9144000"/>
              <a:gd name="connsiteY4" fmla="*/ 380999 h 380999"/>
              <a:gd name="connsiteX5" fmla="*/ 0 w 9144000"/>
              <a:gd name="connsiteY5" fmla="*/ 328928 h 380999"/>
              <a:gd name="connsiteX6" fmla="*/ 167955 w 9144000"/>
              <a:gd name="connsiteY6" fmla="*/ 303061 h 380999"/>
              <a:gd name="connsiteX7" fmla="*/ 4572001 w 9144000"/>
              <a:gd name="connsiteY7" fmla="*/ 0 h 3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0999">
                <a:moveTo>
                  <a:pt x="4572001" y="0"/>
                </a:moveTo>
                <a:cubicBezTo>
                  <a:pt x="6105628" y="0"/>
                  <a:pt x="7584809" y="106103"/>
                  <a:pt x="8976046" y="303061"/>
                </a:cubicBezTo>
                <a:lnTo>
                  <a:pt x="9144000" y="328928"/>
                </a:lnTo>
                <a:lnTo>
                  <a:pt x="9144000" y="380999"/>
                </a:lnTo>
                <a:lnTo>
                  <a:pt x="0" y="380999"/>
                </a:lnTo>
                <a:lnTo>
                  <a:pt x="0" y="328928"/>
                </a:lnTo>
                <a:lnTo>
                  <a:pt x="167955" y="303061"/>
                </a:lnTo>
                <a:cubicBezTo>
                  <a:pt x="1559192" y="106103"/>
                  <a:pt x="3038373" y="0"/>
                  <a:pt x="4572001" y="0"/>
                </a:cubicBezTo>
                <a:close/>
              </a:path>
            </a:pathLst>
          </a:cu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33626" y="50543"/>
            <a:ext cx="1758093" cy="1525783"/>
            <a:chOff x="1229735" y="1553910"/>
            <a:chExt cx="2001599" cy="1737112"/>
          </a:xfrm>
        </p:grpSpPr>
        <p:sp>
          <p:nvSpPr>
            <p:cNvPr id="16" name="等腰三角形 15"/>
            <p:cNvSpPr/>
            <p:nvPr/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17" idx="0"/>
              <a:endCxn id="6" idx="4"/>
            </p:cNvCxnSpPr>
            <p:nvPr/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7" idx="2"/>
              <a:endCxn id="28" idx="7"/>
            </p:cNvCxnSpPr>
            <p:nvPr/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7" idx="4"/>
              <a:endCxn id="29" idx="1"/>
            </p:cNvCxnSpPr>
            <p:nvPr/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3144793" y="285841"/>
            <a:ext cx="5436748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F8F8F8">
                    <a:alpha val="50000"/>
                  </a:srgbClr>
                </a:gs>
                <a:gs pos="79700">
                  <a:srgbClr val="DB4527"/>
                </a:gs>
                <a:gs pos="20000">
                  <a:srgbClr val="DB4527"/>
                </a:gs>
                <a:gs pos="50000">
                  <a:srgbClr val="DB4527"/>
                </a:gs>
                <a:gs pos="100000">
                  <a:srgbClr val="F8F8F8">
                    <a:alpha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102248" y="1222389"/>
            <a:ext cx="5436748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F8F8F8">
                    <a:alpha val="50000"/>
                  </a:srgbClr>
                </a:gs>
                <a:gs pos="79700">
                  <a:srgbClr val="DB4527"/>
                </a:gs>
                <a:gs pos="20000">
                  <a:srgbClr val="DB4527"/>
                </a:gs>
                <a:gs pos="50000">
                  <a:srgbClr val="DB4527"/>
                </a:gs>
                <a:gs pos="100000">
                  <a:srgbClr val="F8F8F8">
                    <a:alpha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716327" y="213789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93A3B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Part Three</a:t>
            </a:r>
            <a:endParaRPr lang="zh-CN" altLang="en-US" sz="2400" dirty="0">
              <a:solidFill>
                <a:srgbClr val="393A3B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58920" y="505460"/>
            <a:ext cx="3154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sym typeface="+mn-ea"/>
              </a:rPr>
              <a:t>User Function</a:t>
            </a:r>
            <a:endParaRPr lang="en-US" altLang="zh-CN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80" y="4286250"/>
            <a:ext cx="600075" cy="8572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599279" y="2335808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590388" y="3545376"/>
            <a:ext cx="739558" cy="637550"/>
            <a:chOff x="2418303" y="2917361"/>
            <a:chExt cx="739558" cy="637550"/>
          </a:xfrm>
        </p:grpSpPr>
        <p:sp>
          <p:nvSpPr>
            <p:cNvPr id="28" name="等腰三角形 27"/>
            <p:cNvSpPr/>
            <p:nvPr/>
          </p:nvSpPr>
          <p:spPr>
            <a:xfrm rot="19800000">
              <a:off x="2418303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analysis_249326"/>
            <p:cNvSpPr>
              <a:spLocks noChangeAspect="1"/>
            </p:cNvSpPr>
            <p:nvPr/>
          </p:nvSpPr>
          <p:spPr bwMode="auto">
            <a:xfrm rot="19800000">
              <a:off x="2750039" y="3215442"/>
              <a:ext cx="166688" cy="198311"/>
            </a:xfrm>
            <a:custGeom>
              <a:avLst/>
              <a:gdLst>
                <a:gd name="T0" fmla="*/ 617 w 627"/>
                <a:gd name="T1" fmla="*/ 66 h 747"/>
                <a:gd name="T2" fmla="*/ 404 w 627"/>
                <a:gd name="T3" fmla="*/ 1 h 747"/>
                <a:gd name="T4" fmla="*/ 395 w 627"/>
                <a:gd name="T5" fmla="*/ 1 h 747"/>
                <a:gd name="T6" fmla="*/ 8 w 627"/>
                <a:gd name="T7" fmla="*/ 158 h 747"/>
                <a:gd name="T8" fmla="*/ 0 w 627"/>
                <a:gd name="T9" fmla="*/ 171 h 747"/>
                <a:gd name="T10" fmla="*/ 0 w 627"/>
                <a:gd name="T11" fmla="*/ 589 h 747"/>
                <a:gd name="T12" fmla="*/ 9 w 627"/>
                <a:gd name="T13" fmla="*/ 601 h 747"/>
                <a:gd name="T14" fmla="*/ 395 w 627"/>
                <a:gd name="T15" fmla="*/ 746 h 747"/>
                <a:gd name="T16" fmla="*/ 400 w 627"/>
                <a:gd name="T17" fmla="*/ 747 h 747"/>
                <a:gd name="T18" fmla="*/ 403 w 627"/>
                <a:gd name="T19" fmla="*/ 746 h 747"/>
                <a:gd name="T20" fmla="*/ 617 w 627"/>
                <a:gd name="T21" fmla="*/ 694 h 747"/>
                <a:gd name="T22" fmla="*/ 627 w 627"/>
                <a:gd name="T23" fmla="*/ 681 h 747"/>
                <a:gd name="T24" fmla="*/ 627 w 627"/>
                <a:gd name="T25" fmla="*/ 79 h 747"/>
                <a:gd name="T26" fmla="*/ 617 w 627"/>
                <a:gd name="T27" fmla="*/ 66 h 747"/>
                <a:gd name="T28" fmla="*/ 139 w 627"/>
                <a:gd name="T29" fmla="*/ 559 h 747"/>
                <a:gd name="T30" fmla="*/ 147 w 627"/>
                <a:gd name="T31" fmla="*/ 547 h 747"/>
                <a:gd name="T32" fmla="*/ 147 w 627"/>
                <a:gd name="T33" fmla="*/ 184 h 747"/>
                <a:gd name="T34" fmla="*/ 373 w 627"/>
                <a:gd name="T35" fmla="*/ 136 h 747"/>
                <a:gd name="T36" fmla="*/ 373 w 627"/>
                <a:gd name="T37" fmla="*/ 624 h 747"/>
                <a:gd name="T38" fmla="*/ 88 w 627"/>
                <a:gd name="T39" fmla="*/ 581 h 747"/>
                <a:gd name="T40" fmla="*/ 139 w 627"/>
                <a:gd name="T41" fmla="*/ 559 h 747"/>
                <a:gd name="T42" fmla="*/ 600 w 627"/>
                <a:gd name="T43" fmla="*/ 671 h 747"/>
                <a:gd name="T44" fmla="*/ 401 w 627"/>
                <a:gd name="T45" fmla="*/ 719 h 747"/>
                <a:gd name="T46" fmla="*/ 112 w 627"/>
                <a:gd name="T47" fmla="*/ 611 h 747"/>
                <a:gd name="T48" fmla="*/ 385 w 627"/>
                <a:gd name="T49" fmla="*/ 653 h 747"/>
                <a:gd name="T50" fmla="*/ 387 w 627"/>
                <a:gd name="T51" fmla="*/ 653 h 747"/>
                <a:gd name="T52" fmla="*/ 395 w 627"/>
                <a:gd name="T53" fmla="*/ 650 h 747"/>
                <a:gd name="T54" fmla="*/ 400 w 627"/>
                <a:gd name="T55" fmla="*/ 640 h 747"/>
                <a:gd name="T56" fmla="*/ 400 w 627"/>
                <a:gd name="T57" fmla="*/ 120 h 747"/>
                <a:gd name="T58" fmla="*/ 395 w 627"/>
                <a:gd name="T59" fmla="*/ 110 h 747"/>
                <a:gd name="T60" fmla="*/ 384 w 627"/>
                <a:gd name="T61" fmla="*/ 107 h 747"/>
                <a:gd name="T62" fmla="*/ 131 w 627"/>
                <a:gd name="T63" fmla="*/ 160 h 747"/>
                <a:gd name="T64" fmla="*/ 120 w 627"/>
                <a:gd name="T65" fmla="*/ 173 h 747"/>
                <a:gd name="T66" fmla="*/ 120 w 627"/>
                <a:gd name="T67" fmla="*/ 538 h 747"/>
                <a:gd name="T68" fmla="*/ 35 w 627"/>
                <a:gd name="T69" fmla="*/ 574 h 747"/>
                <a:gd name="T70" fmla="*/ 28 w 627"/>
                <a:gd name="T71" fmla="*/ 580 h 747"/>
                <a:gd name="T72" fmla="*/ 27 w 627"/>
                <a:gd name="T73" fmla="*/ 579 h 747"/>
                <a:gd name="T74" fmla="*/ 27 w 627"/>
                <a:gd name="T75" fmla="*/ 180 h 747"/>
                <a:gd name="T76" fmla="*/ 401 w 627"/>
                <a:gd name="T77" fmla="*/ 27 h 747"/>
                <a:gd name="T78" fmla="*/ 600 w 627"/>
                <a:gd name="T79" fmla="*/ 89 h 747"/>
                <a:gd name="T80" fmla="*/ 600 w 627"/>
                <a:gd name="T81" fmla="*/ 671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7" h="747">
                  <a:moveTo>
                    <a:pt x="617" y="66"/>
                  </a:moveTo>
                  <a:lnTo>
                    <a:pt x="404" y="1"/>
                  </a:lnTo>
                  <a:cubicBezTo>
                    <a:pt x="401" y="0"/>
                    <a:pt x="398" y="0"/>
                    <a:pt x="395" y="1"/>
                  </a:cubicBezTo>
                  <a:lnTo>
                    <a:pt x="8" y="158"/>
                  </a:lnTo>
                  <a:cubicBezTo>
                    <a:pt x="3" y="160"/>
                    <a:pt x="0" y="165"/>
                    <a:pt x="0" y="171"/>
                  </a:cubicBezTo>
                  <a:lnTo>
                    <a:pt x="0" y="589"/>
                  </a:lnTo>
                  <a:cubicBezTo>
                    <a:pt x="0" y="594"/>
                    <a:pt x="3" y="599"/>
                    <a:pt x="9" y="601"/>
                  </a:cubicBezTo>
                  <a:lnTo>
                    <a:pt x="395" y="746"/>
                  </a:lnTo>
                  <a:cubicBezTo>
                    <a:pt x="397" y="746"/>
                    <a:pt x="398" y="747"/>
                    <a:pt x="400" y="747"/>
                  </a:cubicBezTo>
                  <a:cubicBezTo>
                    <a:pt x="401" y="747"/>
                    <a:pt x="402" y="747"/>
                    <a:pt x="403" y="746"/>
                  </a:cubicBezTo>
                  <a:lnTo>
                    <a:pt x="617" y="694"/>
                  </a:lnTo>
                  <a:cubicBezTo>
                    <a:pt x="622" y="692"/>
                    <a:pt x="627" y="687"/>
                    <a:pt x="627" y="681"/>
                  </a:cubicBezTo>
                  <a:lnTo>
                    <a:pt x="627" y="79"/>
                  </a:lnTo>
                  <a:cubicBezTo>
                    <a:pt x="627" y="73"/>
                    <a:pt x="623" y="68"/>
                    <a:pt x="617" y="66"/>
                  </a:cubicBezTo>
                  <a:close/>
                  <a:moveTo>
                    <a:pt x="139" y="559"/>
                  </a:moveTo>
                  <a:cubicBezTo>
                    <a:pt x="143" y="557"/>
                    <a:pt x="147" y="552"/>
                    <a:pt x="147" y="547"/>
                  </a:cubicBezTo>
                  <a:lnTo>
                    <a:pt x="147" y="184"/>
                  </a:lnTo>
                  <a:lnTo>
                    <a:pt x="373" y="136"/>
                  </a:lnTo>
                  <a:lnTo>
                    <a:pt x="373" y="624"/>
                  </a:lnTo>
                  <a:lnTo>
                    <a:pt x="88" y="581"/>
                  </a:lnTo>
                  <a:lnTo>
                    <a:pt x="139" y="559"/>
                  </a:lnTo>
                  <a:close/>
                  <a:moveTo>
                    <a:pt x="600" y="671"/>
                  </a:moveTo>
                  <a:lnTo>
                    <a:pt x="401" y="719"/>
                  </a:lnTo>
                  <a:lnTo>
                    <a:pt x="112" y="611"/>
                  </a:lnTo>
                  <a:lnTo>
                    <a:pt x="385" y="653"/>
                  </a:lnTo>
                  <a:cubicBezTo>
                    <a:pt x="385" y="653"/>
                    <a:pt x="386" y="653"/>
                    <a:pt x="387" y="653"/>
                  </a:cubicBezTo>
                  <a:cubicBezTo>
                    <a:pt x="390" y="653"/>
                    <a:pt x="393" y="652"/>
                    <a:pt x="395" y="650"/>
                  </a:cubicBezTo>
                  <a:cubicBezTo>
                    <a:pt x="398" y="648"/>
                    <a:pt x="400" y="644"/>
                    <a:pt x="400" y="640"/>
                  </a:cubicBezTo>
                  <a:lnTo>
                    <a:pt x="400" y="120"/>
                  </a:lnTo>
                  <a:cubicBezTo>
                    <a:pt x="400" y="116"/>
                    <a:pt x="398" y="112"/>
                    <a:pt x="395" y="110"/>
                  </a:cubicBezTo>
                  <a:cubicBezTo>
                    <a:pt x="392" y="107"/>
                    <a:pt x="388" y="106"/>
                    <a:pt x="384" y="107"/>
                  </a:cubicBezTo>
                  <a:lnTo>
                    <a:pt x="131" y="160"/>
                  </a:lnTo>
                  <a:cubicBezTo>
                    <a:pt x="124" y="162"/>
                    <a:pt x="120" y="167"/>
                    <a:pt x="120" y="173"/>
                  </a:cubicBezTo>
                  <a:lnTo>
                    <a:pt x="120" y="538"/>
                  </a:lnTo>
                  <a:lnTo>
                    <a:pt x="35" y="574"/>
                  </a:lnTo>
                  <a:cubicBezTo>
                    <a:pt x="32" y="576"/>
                    <a:pt x="30" y="578"/>
                    <a:pt x="28" y="580"/>
                  </a:cubicBezTo>
                  <a:lnTo>
                    <a:pt x="27" y="579"/>
                  </a:lnTo>
                  <a:lnTo>
                    <a:pt x="27" y="180"/>
                  </a:lnTo>
                  <a:lnTo>
                    <a:pt x="401" y="27"/>
                  </a:lnTo>
                  <a:lnTo>
                    <a:pt x="600" y="89"/>
                  </a:lnTo>
                  <a:lnTo>
                    <a:pt x="600" y="67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00000">
              <a:off x="2486293" y="2982094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747377" y="3797471"/>
            <a:ext cx="739558" cy="637550"/>
            <a:chOff x="5977247" y="2917361"/>
            <a:chExt cx="739558" cy="637550"/>
          </a:xfrm>
        </p:grpSpPr>
        <p:sp>
          <p:nvSpPr>
            <p:cNvPr id="32" name="等腰三角形 31"/>
            <p:cNvSpPr/>
            <p:nvPr/>
          </p:nvSpPr>
          <p:spPr>
            <a:xfrm rot="1800000" flipH="1">
              <a:off x="5977247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024961" y="2982094"/>
              <a:ext cx="623854" cy="537806"/>
              <a:chOff x="6024961" y="2982094"/>
              <a:chExt cx="623854" cy="537806"/>
            </a:xfrm>
          </p:grpSpPr>
          <p:sp>
            <p:nvSpPr>
              <p:cNvPr id="51" name="analysis_249326"/>
              <p:cNvSpPr>
                <a:spLocks noChangeAspect="1"/>
              </p:cNvSpPr>
              <p:nvPr/>
            </p:nvSpPr>
            <p:spPr bwMode="auto">
              <a:xfrm rot="1800000" flipH="1">
                <a:off x="6202570" y="3227986"/>
                <a:ext cx="198311" cy="173225"/>
              </a:xfrm>
              <a:custGeom>
                <a:avLst/>
                <a:gdLst>
                  <a:gd name="connsiteX0" fmla="*/ 17800 w 606368"/>
                  <a:gd name="connsiteY0" fmla="*/ 434840 h 529664"/>
                  <a:gd name="connsiteX1" fmla="*/ 17800 w 606368"/>
                  <a:gd name="connsiteY1" fmla="*/ 473321 h 529664"/>
                  <a:gd name="connsiteX2" fmla="*/ 56338 w 606368"/>
                  <a:gd name="connsiteY2" fmla="*/ 511890 h 529664"/>
                  <a:gd name="connsiteX3" fmla="*/ 414036 w 606368"/>
                  <a:gd name="connsiteY3" fmla="*/ 511890 h 529664"/>
                  <a:gd name="connsiteX4" fmla="*/ 398727 w 606368"/>
                  <a:gd name="connsiteY4" fmla="*/ 473321 h 529664"/>
                  <a:gd name="connsiteX5" fmla="*/ 398727 w 606368"/>
                  <a:gd name="connsiteY5" fmla="*/ 434840 h 529664"/>
                  <a:gd name="connsiteX6" fmla="*/ 103865 w 606368"/>
                  <a:gd name="connsiteY6" fmla="*/ 434840 h 529664"/>
                  <a:gd name="connsiteX7" fmla="*/ 103776 w 606368"/>
                  <a:gd name="connsiteY7" fmla="*/ 434840 h 529664"/>
                  <a:gd name="connsiteX8" fmla="*/ 227230 w 606368"/>
                  <a:gd name="connsiteY8" fmla="*/ 369692 h 529664"/>
                  <a:gd name="connsiteX9" fmla="*/ 407646 w 606368"/>
                  <a:gd name="connsiteY9" fmla="*/ 369692 h 529664"/>
                  <a:gd name="connsiteX10" fmla="*/ 416547 w 606368"/>
                  <a:gd name="connsiteY10" fmla="*/ 378583 h 529664"/>
                  <a:gd name="connsiteX11" fmla="*/ 407646 w 606368"/>
                  <a:gd name="connsiteY11" fmla="*/ 387474 h 529664"/>
                  <a:gd name="connsiteX12" fmla="*/ 227230 w 606368"/>
                  <a:gd name="connsiteY12" fmla="*/ 387474 h 529664"/>
                  <a:gd name="connsiteX13" fmla="*/ 218329 w 606368"/>
                  <a:gd name="connsiteY13" fmla="*/ 378583 h 529664"/>
                  <a:gd name="connsiteX14" fmla="*/ 227230 w 606368"/>
                  <a:gd name="connsiteY14" fmla="*/ 369692 h 529664"/>
                  <a:gd name="connsiteX15" fmla="*/ 170280 w 606368"/>
                  <a:gd name="connsiteY15" fmla="*/ 369692 h 529664"/>
                  <a:gd name="connsiteX16" fmla="*/ 189321 w 606368"/>
                  <a:gd name="connsiteY16" fmla="*/ 369692 h 529664"/>
                  <a:gd name="connsiteX17" fmla="*/ 198218 w 606368"/>
                  <a:gd name="connsiteY17" fmla="*/ 378583 h 529664"/>
                  <a:gd name="connsiteX18" fmla="*/ 189321 w 606368"/>
                  <a:gd name="connsiteY18" fmla="*/ 387474 h 529664"/>
                  <a:gd name="connsiteX19" fmla="*/ 170280 w 606368"/>
                  <a:gd name="connsiteY19" fmla="*/ 387474 h 529664"/>
                  <a:gd name="connsiteX20" fmla="*/ 161383 w 606368"/>
                  <a:gd name="connsiteY20" fmla="*/ 378583 h 529664"/>
                  <a:gd name="connsiteX21" fmla="*/ 170280 w 606368"/>
                  <a:gd name="connsiteY21" fmla="*/ 369692 h 529664"/>
                  <a:gd name="connsiteX22" fmla="*/ 227228 w 606368"/>
                  <a:gd name="connsiteY22" fmla="*/ 322272 h 529664"/>
                  <a:gd name="connsiteX23" fmla="*/ 436086 w 606368"/>
                  <a:gd name="connsiteY23" fmla="*/ 322272 h 529664"/>
                  <a:gd name="connsiteX24" fmla="*/ 444985 w 606368"/>
                  <a:gd name="connsiteY24" fmla="*/ 331128 h 529664"/>
                  <a:gd name="connsiteX25" fmla="*/ 436086 w 606368"/>
                  <a:gd name="connsiteY25" fmla="*/ 339984 h 529664"/>
                  <a:gd name="connsiteX26" fmla="*/ 227228 w 606368"/>
                  <a:gd name="connsiteY26" fmla="*/ 339984 h 529664"/>
                  <a:gd name="connsiteX27" fmla="*/ 218329 w 606368"/>
                  <a:gd name="connsiteY27" fmla="*/ 331128 h 529664"/>
                  <a:gd name="connsiteX28" fmla="*/ 227228 w 606368"/>
                  <a:gd name="connsiteY28" fmla="*/ 322272 h 529664"/>
                  <a:gd name="connsiteX29" fmla="*/ 170280 w 606368"/>
                  <a:gd name="connsiteY29" fmla="*/ 322272 h 529664"/>
                  <a:gd name="connsiteX30" fmla="*/ 189321 w 606368"/>
                  <a:gd name="connsiteY30" fmla="*/ 322272 h 529664"/>
                  <a:gd name="connsiteX31" fmla="*/ 198218 w 606368"/>
                  <a:gd name="connsiteY31" fmla="*/ 331128 h 529664"/>
                  <a:gd name="connsiteX32" fmla="*/ 189321 w 606368"/>
                  <a:gd name="connsiteY32" fmla="*/ 339984 h 529664"/>
                  <a:gd name="connsiteX33" fmla="*/ 170280 w 606368"/>
                  <a:gd name="connsiteY33" fmla="*/ 339984 h 529664"/>
                  <a:gd name="connsiteX34" fmla="*/ 161383 w 606368"/>
                  <a:gd name="connsiteY34" fmla="*/ 331128 h 529664"/>
                  <a:gd name="connsiteX35" fmla="*/ 170280 w 606368"/>
                  <a:gd name="connsiteY35" fmla="*/ 322272 h 529664"/>
                  <a:gd name="connsiteX36" fmla="*/ 227228 w 606368"/>
                  <a:gd name="connsiteY36" fmla="*/ 274852 h 529664"/>
                  <a:gd name="connsiteX37" fmla="*/ 379140 w 606368"/>
                  <a:gd name="connsiteY37" fmla="*/ 274852 h 529664"/>
                  <a:gd name="connsiteX38" fmla="*/ 388039 w 606368"/>
                  <a:gd name="connsiteY38" fmla="*/ 283743 h 529664"/>
                  <a:gd name="connsiteX39" fmla="*/ 379140 w 606368"/>
                  <a:gd name="connsiteY39" fmla="*/ 292634 h 529664"/>
                  <a:gd name="connsiteX40" fmla="*/ 227228 w 606368"/>
                  <a:gd name="connsiteY40" fmla="*/ 292634 h 529664"/>
                  <a:gd name="connsiteX41" fmla="*/ 218329 w 606368"/>
                  <a:gd name="connsiteY41" fmla="*/ 283743 h 529664"/>
                  <a:gd name="connsiteX42" fmla="*/ 227228 w 606368"/>
                  <a:gd name="connsiteY42" fmla="*/ 274852 h 529664"/>
                  <a:gd name="connsiteX43" fmla="*/ 170280 w 606368"/>
                  <a:gd name="connsiteY43" fmla="*/ 274852 h 529664"/>
                  <a:gd name="connsiteX44" fmla="*/ 189321 w 606368"/>
                  <a:gd name="connsiteY44" fmla="*/ 274852 h 529664"/>
                  <a:gd name="connsiteX45" fmla="*/ 198218 w 606368"/>
                  <a:gd name="connsiteY45" fmla="*/ 283743 h 529664"/>
                  <a:gd name="connsiteX46" fmla="*/ 189321 w 606368"/>
                  <a:gd name="connsiteY46" fmla="*/ 292634 h 529664"/>
                  <a:gd name="connsiteX47" fmla="*/ 170280 w 606368"/>
                  <a:gd name="connsiteY47" fmla="*/ 292634 h 529664"/>
                  <a:gd name="connsiteX48" fmla="*/ 161383 w 606368"/>
                  <a:gd name="connsiteY48" fmla="*/ 283743 h 529664"/>
                  <a:gd name="connsiteX49" fmla="*/ 170280 w 606368"/>
                  <a:gd name="connsiteY49" fmla="*/ 274852 h 529664"/>
                  <a:gd name="connsiteX50" fmla="*/ 227230 w 606368"/>
                  <a:gd name="connsiteY50" fmla="*/ 227503 h 529664"/>
                  <a:gd name="connsiteX51" fmla="*/ 417172 w 606368"/>
                  <a:gd name="connsiteY51" fmla="*/ 227503 h 529664"/>
                  <a:gd name="connsiteX52" fmla="*/ 426073 w 606368"/>
                  <a:gd name="connsiteY52" fmla="*/ 236394 h 529664"/>
                  <a:gd name="connsiteX53" fmla="*/ 417172 w 606368"/>
                  <a:gd name="connsiteY53" fmla="*/ 245285 h 529664"/>
                  <a:gd name="connsiteX54" fmla="*/ 227230 w 606368"/>
                  <a:gd name="connsiteY54" fmla="*/ 245285 h 529664"/>
                  <a:gd name="connsiteX55" fmla="*/ 218329 w 606368"/>
                  <a:gd name="connsiteY55" fmla="*/ 236394 h 529664"/>
                  <a:gd name="connsiteX56" fmla="*/ 227230 w 606368"/>
                  <a:gd name="connsiteY56" fmla="*/ 227503 h 529664"/>
                  <a:gd name="connsiteX57" fmla="*/ 170280 w 606368"/>
                  <a:gd name="connsiteY57" fmla="*/ 227503 h 529664"/>
                  <a:gd name="connsiteX58" fmla="*/ 189321 w 606368"/>
                  <a:gd name="connsiteY58" fmla="*/ 227503 h 529664"/>
                  <a:gd name="connsiteX59" fmla="*/ 198218 w 606368"/>
                  <a:gd name="connsiteY59" fmla="*/ 236394 h 529664"/>
                  <a:gd name="connsiteX60" fmla="*/ 189321 w 606368"/>
                  <a:gd name="connsiteY60" fmla="*/ 245285 h 529664"/>
                  <a:gd name="connsiteX61" fmla="*/ 170280 w 606368"/>
                  <a:gd name="connsiteY61" fmla="*/ 245285 h 529664"/>
                  <a:gd name="connsiteX62" fmla="*/ 161383 w 606368"/>
                  <a:gd name="connsiteY62" fmla="*/ 236394 h 529664"/>
                  <a:gd name="connsiteX63" fmla="*/ 170280 w 606368"/>
                  <a:gd name="connsiteY63" fmla="*/ 227503 h 529664"/>
                  <a:gd name="connsiteX64" fmla="*/ 227228 w 606368"/>
                  <a:gd name="connsiteY64" fmla="*/ 180012 h 529664"/>
                  <a:gd name="connsiteX65" fmla="*/ 436086 w 606368"/>
                  <a:gd name="connsiteY65" fmla="*/ 180012 h 529664"/>
                  <a:gd name="connsiteX66" fmla="*/ 444985 w 606368"/>
                  <a:gd name="connsiteY66" fmla="*/ 188903 h 529664"/>
                  <a:gd name="connsiteX67" fmla="*/ 436086 w 606368"/>
                  <a:gd name="connsiteY67" fmla="*/ 197794 h 529664"/>
                  <a:gd name="connsiteX68" fmla="*/ 227228 w 606368"/>
                  <a:gd name="connsiteY68" fmla="*/ 197794 h 529664"/>
                  <a:gd name="connsiteX69" fmla="*/ 218329 w 606368"/>
                  <a:gd name="connsiteY69" fmla="*/ 188903 h 529664"/>
                  <a:gd name="connsiteX70" fmla="*/ 227228 w 606368"/>
                  <a:gd name="connsiteY70" fmla="*/ 180012 h 529664"/>
                  <a:gd name="connsiteX71" fmla="*/ 170280 w 606368"/>
                  <a:gd name="connsiteY71" fmla="*/ 180012 h 529664"/>
                  <a:gd name="connsiteX72" fmla="*/ 189321 w 606368"/>
                  <a:gd name="connsiteY72" fmla="*/ 180012 h 529664"/>
                  <a:gd name="connsiteX73" fmla="*/ 198218 w 606368"/>
                  <a:gd name="connsiteY73" fmla="*/ 188903 h 529664"/>
                  <a:gd name="connsiteX74" fmla="*/ 189321 w 606368"/>
                  <a:gd name="connsiteY74" fmla="*/ 197794 h 529664"/>
                  <a:gd name="connsiteX75" fmla="*/ 170280 w 606368"/>
                  <a:gd name="connsiteY75" fmla="*/ 197794 h 529664"/>
                  <a:gd name="connsiteX76" fmla="*/ 161383 w 606368"/>
                  <a:gd name="connsiteY76" fmla="*/ 188903 h 529664"/>
                  <a:gd name="connsiteX77" fmla="*/ 170280 w 606368"/>
                  <a:gd name="connsiteY77" fmla="*/ 180012 h 529664"/>
                  <a:gd name="connsiteX78" fmla="*/ 227230 w 606368"/>
                  <a:gd name="connsiteY78" fmla="*/ 132663 h 529664"/>
                  <a:gd name="connsiteX79" fmla="*/ 398120 w 606368"/>
                  <a:gd name="connsiteY79" fmla="*/ 132663 h 529664"/>
                  <a:gd name="connsiteX80" fmla="*/ 407021 w 606368"/>
                  <a:gd name="connsiteY80" fmla="*/ 141554 h 529664"/>
                  <a:gd name="connsiteX81" fmla="*/ 398120 w 606368"/>
                  <a:gd name="connsiteY81" fmla="*/ 150445 h 529664"/>
                  <a:gd name="connsiteX82" fmla="*/ 227230 w 606368"/>
                  <a:gd name="connsiteY82" fmla="*/ 150445 h 529664"/>
                  <a:gd name="connsiteX83" fmla="*/ 218329 w 606368"/>
                  <a:gd name="connsiteY83" fmla="*/ 141554 h 529664"/>
                  <a:gd name="connsiteX84" fmla="*/ 227230 w 606368"/>
                  <a:gd name="connsiteY84" fmla="*/ 132663 h 529664"/>
                  <a:gd name="connsiteX85" fmla="*/ 170280 w 606368"/>
                  <a:gd name="connsiteY85" fmla="*/ 132663 h 529664"/>
                  <a:gd name="connsiteX86" fmla="*/ 189321 w 606368"/>
                  <a:gd name="connsiteY86" fmla="*/ 132663 h 529664"/>
                  <a:gd name="connsiteX87" fmla="*/ 198218 w 606368"/>
                  <a:gd name="connsiteY87" fmla="*/ 141554 h 529664"/>
                  <a:gd name="connsiteX88" fmla="*/ 189321 w 606368"/>
                  <a:gd name="connsiteY88" fmla="*/ 150445 h 529664"/>
                  <a:gd name="connsiteX89" fmla="*/ 170280 w 606368"/>
                  <a:gd name="connsiteY89" fmla="*/ 150445 h 529664"/>
                  <a:gd name="connsiteX90" fmla="*/ 161383 w 606368"/>
                  <a:gd name="connsiteY90" fmla="*/ 141554 h 529664"/>
                  <a:gd name="connsiteX91" fmla="*/ 170280 w 606368"/>
                  <a:gd name="connsiteY91" fmla="*/ 132663 h 529664"/>
                  <a:gd name="connsiteX92" fmla="*/ 227228 w 606368"/>
                  <a:gd name="connsiteY92" fmla="*/ 85314 h 529664"/>
                  <a:gd name="connsiteX93" fmla="*/ 436086 w 606368"/>
                  <a:gd name="connsiteY93" fmla="*/ 85314 h 529664"/>
                  <a:gd name="connsiteX94" fmla="*/ 444985 w 606368"/>
                  <a:gd name="connsiteY94" fmla="*/ 94205 h 529664"/>
                  <a:gd name="connsiteX95" fmla="*/ 436086 w 606368"/>
                  <a:gd name="connsiteY95" fmla="*/ 103096 h 529664"/>
                  <a:gd name="connsiteX96" fmla="*/ 227228 w 606368"/>
                  <a:gd name="connsiteY96" fmla="*/ 103096 h 529664"/>
                  <a:gd name="connsiteX97" fmla="*/ 218329 w 606368"/>
                  <a:gd name="connsiteY97" fmla="*/ 94205 h 529664"/>
                  <a:gd name="connsiteX98" fmla="*/ 227228 w 606368"/>
                  <a:gd name="connsiteY98" fmla="*/ 85314 h 529664"/>
                  <a:gd name="connsiteX99" fmla="*/ 170280 w 606368"/>
                  <a:gd name="connsiteY99" fmla="*/ 85314 h 529664"/>
                  <a:gd name="connsiteX100" fmla="*/ 189321 w 606368"/>
                  <a:gd name="connsiteY100" fmla="*/ 85314 h 529664"/>
                  <a:gd name="connsiteX101" fmla="*/ 198218 w 606368"/>
                  <a:gd name="connsiteY101" fmla="*/ 94205 h 529664"/>
                  <a:gd name="connsiteX102" fmla="*/ 189321 w 606368"/>
                  <a:gd name="connsiteY102" fmla="*/ 103096 h 529664"/>
                  <a:gd name="connsiteX103" fmla="*/ 170280 w 606368"/>
                  <a:gd name="connsiteY103" fmla="*/ 103096 h 529664"/>
                  <a:gd name="connsiteX104" fmla="*/ 161383 w 606368"/>
                  <a:gd name="connsiteY104" fmla="*/ 94205 h 529664"/>
                  <a:gd name="connsiteX105" fmla="*/ 170280 w 606368"/>
                  <a:gd name="connsiteY105" fmla="*/ 85314 h 529664"/>
                  <a:gd name="connsiteX106" fmla="*/ 550030 w 606368"/>
                  <a:gd name="connsiteY106" fmla="*/ 17774 h 529664"/>
                  <a:gd name="connsiteX107" fmla="*/ 511492 w 606368"/>
                  <a:gd name="connsiteY107" fmla="*/ 56255 h 529664"/>
                  <a:gd name="connsiteX108" fmla="*/ 511492 w 606368"/>
                  <a:gd name="connsiteY108" fmla="*/ 94735 h 529664"/>
                  <a:gd name="connsiteX109" fmla="*/ 588568 w 606368"/>
                  <a:gd name="connsiteY109" fmla="*/ 94735 h 529664"/>
                  <a:gd name="connsiteX110" fmla="*/ 588568 w 606368"/>
                  <a:gd name="connsiteY110" fmla="*/ 56255 h 529664"/>
                  <a:gd name="connsiteX111" fmla="*/ 550030 w 606368"/>
                  <a:gd name="connsiteY111" fmla="*/ 17774 h 529664"/>
                  <a:gd name="connsiteX112" fmla="*/ 151303 w 606368"/>
                  <a:gd name="connsiteY112" fmla="*/ 17774 h 529664"/>
                  <a:gd name="connsiteX113" fmla="*/ 112765 w 606368"/>
                  <a:gd name="connsiteY113" fmla="*/ 56255 h 529664"/>
                  <a:gd name="connsiteX114" fmla="*/ 112765 w 606368"/>
                  <a:gd name="connsiteY114" fmla="*/ 103622 h 529664"/>
                  <a:gd name="connsiteX115" fmla="*/ 112765 w 606368"/>
                  <a:gd name="connsiteY115" fmla="*/ 417066 h 529664"/>
                  <a:gd name="connsiteX116" fmla="*/ 407627 w 606368"/>
                  <a:gd name="connsiteY116" fmla="*/ 417066 h 529664"/>
                  <a:gd name="connsiteX117" fmla="*/ 416528 w 606368"/>
                  <a:gd name="connsiteY117" fmla="*/ 425953 h 529664"/>
                  <a:gd name="connsiteX118" fmla="*/ 416528 w 606368"/>
                  <a:gd name="connsiteY118" fmla="*/ 473321 h 529664"/>
                  <a:gd name="connsiteX119" fmla="*/ 455065 w 606368"/>
                  <a:gd name="connsiteY119" fmla="*/ 511890 h 529664"/>
                  <a:gd name="connsiteX120" fmla="*/ 493692 w 606368"/>
                  <a:gd name="connsiteY120" fmla="*/ 473321 h 529664"/>
                  <a:gd name="connsiteX121" fmla="*/ 493692 w 606368"/>
                  <a:gd name="connsiteY121" fmla="*/ 103622 h 529664"/>
                  <a:gd name="connsiteX122" fmla="*/ 493692 w 606368"/>
                  <a:gd name="connsiteY122" fmla="*/ 56255 h 529664"/>
                  <a:gd name="connsiteX123" fmla="*/ 509000 w 606368"/>
                  <a:gd name="connsiteY123" fmla="*/ 17774 h 529664"/>
                  <a:gd name="connsiteX124" fmla="*/ 151303 w 606368"/>
                  <a:gd name="connsiteY124" fmla="*/ 0 h 529664"/>
                  <a:gd name="connsiteX125" fmla="*/ 550030 w 606368"/>
                  <a:gd name="connsiteY125" fmla="*/ 0 h 529664"/>
                  <a:gd name="connsiteX126" fmla="*/ 606368 w 606368"/>
                  <a:gd name="connsiteY126" fmla="*/ 56255 h 529664"/>
                  <a:gd name="connsiteX127" fmla="*/ 606368 w 606368"/>
                  <a:gd name="connsiteY127" fmla="*/ 103622 h 529664"/>
                  <a:gd name="connsiteX128" fmla="*/ 597468 w 606368"/>
                  <a:gd name="connsiteY128" fmla="*/ 112509 h 529664"/>
                  <a:gd name="connsiteX129" fmla="*/ 511492 w 606368"/>
                  <a:gd name="connsiteY129" fmla="*/ 112509 h 529664"/>
                  <a:gd name="connsiteX130" fmla="*/ 511492 w 606368"/>
                  <a:gd name="connsiteY130" fmla="*/ 473321 h 529664"/>
                  <a:gd name="connsiteX131" fmla="*/ 455065 w 606368"/>
                  <a:gd name="connsiteY131" fmla="*/ 529664 h 529664"/>
                  <a:gd name="connsiteX132" fmla="*/ 56338 w 606368"/>
                  <a:gd name="connsiteY132" fmla="*/ 529664 h 529664"/>
                  <a:gd name="connsiteX133" fmla="*/ 0 w 606368"/>
                  <a:gd name="connsiteY133" fmla="*/ 473321 h 529664"/>
                  <a:gd name="connsiteX134" fmla="*/ 0 w 606368"/>
                  <a:gd name="connsiteY134" fmla="*/ 425953 h 529664"/>
                  <a:gd name="connsiteX135" fmla="*/ 8900 w 606368"/>
                  <a:gd name="connsiteY135" fmla="*/ 417066 h 529664"/>
                  <a:gd name="connsiteX136" fmla="*/ 94965 w 606368"/>
                  <a:gd name="connsiteY136" fmla="*/ 417066 h 529664"/>
                  <a:gd name="connsiteX137" fmla="*/ 94965 w 606368"/>
                  <a:gd name="connsiteY137" fmla="*/ 103622 h 529664"/>
                  <a:gd name="connsiteX138" fmla="*/ 94965 w 606368"/>
                  <a:gd name="connsiteY138" fmla="*/ 56255 h 529664"/>
                  <a:gd name="connsiteX139" fmla="*/ 151303 w 606368"/>
                  <a:gd name="connsiteY139" fmla="*/ 0 h 52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606368" h="529664">
                    <a:moveTo>
                      <a:pt x="17800" y="434840"/>
                    </a:moveTo>
                    <a:lnTo>
                      <a:pt x="17800" y="473321"/>
                    </a:lnTo>
                    <a:cubicBezTo>
                      <a:pt x="17800" y="494560"/>
                      <a:pt x="35067" y="511890"/>
                      <a:pt x="56338" y="511890"/>
                    </a:cubicBezTo>
                    <a:lnTo>
                      <a:pt x="414036" y="511890"/>
                    </a:lnTo>
                    <a:cubicBezTo>
                      <a:pt x="404512" y="501759"/>
                      <a:pt x="398727" y="488251"/>
                      <a:pt x="398727" y="473321"/>
                    </a:cubicBezTo>
                    <a:lnTo>
                      <a:pt x="398727" y="434840"/>
                    </a:lnTo>
                    <a:lnTo>
                      <a:pt x="103865" y="434840"/>
                    </a:lnTo>
                    <a:cubicBezTo>
                      <a:pt x="103776" y="434840"/>
                      <a:pt x="103776" y="434840"/>
                      <a:pt x="103776" y="434840"/>
                    </a:cubicBezTo>
                    <a:close/>
                    <a:moveTo>
                      <a:pt x="227230" y="369692"/>
                    </a:moveTo>
                    <a:lnTo>
                      <a:pt x="407646" y="369692"/>
                    </a:lnTo>
                    <a:cubicBezTo>
                      <a:pt x="412542" y="369692"/>
                      <a:pt x="416547" y="373604"/>
                      <a:pt x="416547" y="378583"/>
                    </a:cubicBezTo>
                    <a:cubicBezTo>
                      <a:pt x="416547" y="383473"/>
                      <a:pt x="412542" y="387474"/>
                      <a:pt x="407646" y="387474"/>
                    </a:cubicBezTo>
                    <a:lnTo>
                      <a:pt x="227230" y="387474"/>
                    </a:lnTo>
                    <a:cubicBezTo>
                      <a:pt x="222334" y="387474"/>
                      <a:pt x="218329" y="383473"/>
                      <a:pt x="218329" y="378583"/>
                    </a:cubicBezTo>
                    <a:cubicBezTo>
                      <a:pt x="218329" y="373604"/>
                      <a:pt x="222334" y="369692"/>
                      <a:pt x="227230" y="369692"/>
                    </a:cubicBezTo>
                    <a:close/>
                    <a:moveTo>
                      <a:pt x="170280" y="369692"/>
                    </a:moveTo>
                    <a:lnTo>
                      <a:pt x="189321" y="369692"/>
                    </a:lnTo>
                    <a:cubicBezTo>
                      <a:pt x="194214" y="369692"/>
                      <a:pt x="198218" y="373604"/>
                      <a:pt x="198218" y="378583"/>
                    </a:cubicBezTo>
                    <a:cubicBezTo>
                      <a:pt x="198218" y="383473"/>
                      <a:pt x="194214" y="387474"/>
                      <a:pt x="189321" y="387474"/>
                    </a:cubicBezTo>
                    <a:lnTo>
                      <a:pt x="170280" y="387474"/>
                    </a:lnTo>
                    <a:cubicBezTo>
                      <a:pt x="165387" y="387474"/>
                      <a:pt x="161383" y="383473"/>
                      <a:pt x="161383" y="378583"/>
                    </a:cubicBezTo>
                    <a:cubicBezTo>
                      <a:pt x="161383" y="373604"/>
                      <a:pt x="165387" y="369692"/>
                      <a:pt x="170280" y="369692"/>
                    </a:cubicBezTo>
                    <a:close/>
                    <a:moveTo>
                      <a:pt x="227228" y="322272"/>
                    </a:moveTo>
                    <a:lnTo>
                      <a:pt x="436086" y="322272"/>
                    </a:lnTo>
                    <a:cubicBezTo>
                      <a:pt x="440980" y="322272"/>
                      <a:pt x="444985" y="326257"/>
                      <a:pt x="444985" y="331128"/>
                    </a:cubicBezTo>
                    <a:cubicBezTo>
                      <a:pt x="444985" y="336087"/>
                      <a:pt x="440980" y="339984"/>
                      <a:pt x="436086" y="339984"/>
                    </a:cubicBezTo>
                    <a:lnTo>
                      <a:pt x="227228" y="339984"/>
                    </a:lnTo>
                    <a:cubicBezTo>
                      <a:pt x="222334" y="339984"/>
                      <a:pt x="218329" y="336087"/>
                      <a:pt x="218329" y="331128"/>
                    </a:cubicBezTo>
                    <a:cubicBezTo>
                      <a:pt x="218329" y="326257"/>
                      <a:pt x="222334" y="322272"/>
                      <a:pt x="227228" y="322272"/>
                    </a:cubicBezTo>
                    <a:close/>
                    <a:moveTo>
                      <a:pt x="170280" y="322272"/>
                    </a:moveTo>
                    <a:lnTo>
                      <a:pt x="189321" y="322272"/>
                    </a:lnTo>
                    <a:cubicBezTo>
                      <a:pt x="194214" y="322272"/>
                      <a:pt x="198218" y="326257"/>
                      <a:pt x="198218" y="331128"/>
                    </a:cubicBezTo>
                    <a:cubicBezTo>
                      <a:pt x="198218" y="336087"/>
                      <a:pt x="194214" y="339984"/>
                      <a:pt x="189321" y="339984"/>
                    </a:cubicBezTo>
                    <a:lnTo>
                      <a:pt x="170280" y="339984"/>
                    </a:lnTo>
                    <a:cubicBezTo>
                      <a:pt x="165387" y="339984"/>
                      <a:pt x="161383" y="336087"/>
                      <a:pt x="161383" y="331128"/>
                    </a:cubicBezTo>
                    <a:cubicBezTo>
                      <a:pt x="161383" y="326257"/>
                      <a:pt x="165387" y="322272"/>
                      <a:pt x="170280" y="322272"/>
                    </a:cubicBezTo>
                    <a:close/>
                    <a:moveTo>
                      <a:pt x="227228" y="274852"/>
                    </a:moveTo>
                    <a:lnTo>
                      <a:pt x="379140" y="274852"/>
                    </a:lnTo>
                    <a:cubicBezTo>
                      <a:pt x="384034" y="274852"/>
                      <a:pt x="388039" y="278853"/>
                      <a:pt x="388039" y="283743"/>
                    </a:cubicBezTo>
                    <a:cubicBezTo>
                      <a:pt x="388039" y="288633"/>
                      <a:pt x="384034" y="292634"/>
                      <a:pt x="379140" y="292634"/>
                    </a:cubicBezTo>
                    <a:lnTo>
                      <a:pt x="227228" y="292634"/>
                    </a:lnTo>
                    <a:cubicBezTo>
                      <a:pt x="222334" y="292634"/>
                      <a:pt x="218329" y="288633"/>
                      <a:pt x="218329" y="283743"/>
                    </a:cubicBezTo>
                    <a:cubicBezTo>
                      <a:pt x="218329" y="278853"/>
                      <a:pt x="222334" y="274852"/>
                      <a:pt x="227228" y="274852"/>
                    </a:cubicBezTo>
                    <a:close/>
                    <a:moveTo>
                      <a:pt x="170280" y="274852"/>
                    </a:moveTo>
                    <a:lnTo>
                      <a:pt x="189321" y="274852"/>
                    </a:lnTo>
                    <a:cubicBezTo>
                      <a:pt x="194214" y="274852"/>
                      <a:pt x="198218" y="278853"/>
                      <a:pt x="198218" y="283743"/>
                    </a:cubicBezTo>
                    <a:cubicBezTo>
                      <a:pt x="198218" y="288633"/>
                      <a:pt x="194214" y="292634"/>
                      <a:pt x="189321" y="292634"/>
                    </a:cubicBezTo>
                    <a:lnTo>
                      <a:pt x="170280" y="292634"/>
                    </a:lnTo>
                    <a:cubicBezTo>
                      <a:pt x="165387" y="292634"/>
                      <a:pt x="161383" y="288633"/>
                      <a:pt x="161383" y="283743"/>
                    </a:cubicBezTo>
                    <a:cubicBezTo>
                      <a:pt x="161383" y="278853"/>
                      <a:pt x="165387" y="274852"/>
                      <a:pt x="170280" y="274852"/>
                    </a:cubicBezTo>
                    <a:close/>
                    <a:moveTo>
                      <a:pt x="227230" y="227503"/>
                    </a:moveTo>
                    <a:lnTo>
                      <a:pt x="417172" y="227503"/>
                    </a:lnTo>
                    <a:cubicBezTo>
                      <a:pt x="422068" y="227503"/>
                      <a:pt x="426073" y="231415"/>
                      <a:pt x="426073" y="236394"/>
                    </a:cubicBezTo>
                    <a:cubicBezTo>
                      <a:pt x="426073" y="241284"/>
                      <a:pt x="422068" y="245285"/>
                      <a:pt x="417172" y="245285"/>
                    </a:cubicBezTo>
                    <a:lnTo>
                      <a:pt x="227230" y="245285"/>
                    </a:lnTo>
                    <a:cubicBezTo>
                      <a:pt x="222334" y="245285"/>
                      <a:pt x="218329" y="241284"/>
                      <a:pt x="218329" y="236394"/>
                    </a:cubicBezTo>
                    <a:cubicBezTo>
                      <a:pt x="218329" y="231415"/>
                      <a:pt x="222334" y="227503"/>
                      <a:pt x="227230" y="227503"/>
                    </a:cubicBezTo>
                    <a:close/>
                    <a:moveTo>
                      <a:pt x="170280" y="227503"/>
                    </a:moveTo>
                    <a:lnTo>
                      <a:pt x="189321" y="227503"/>
                    </a:lnTo>
                    <a:cubicBezTo>
                      <a:pt x="194214" y="227503"/>
                      <a:pt x="198218" y="231415"/>
                      <a:pt x="198218" y="236394"/>
                    </a:cubicBezTo>
                    <a:cubicBezTo>
                      <a:pt x="198218" y="241284"/>
                      <a:pt x="194214" y="245285"/>
                      <a:pt x="189321" y="245285"/>
                    </a:cubicBezTo>
                    <a:lnTo>
                      <a:pt x="170280" y="245285"/>
                    </a:lnTo>
                    <a:cubicBezTo>
                      <a:pt x="165387" y="245285"/>
                      <a:pt x="161383" y="241284"/>
                      <a:pt x="161383" y="236394"/>
                    </a:cubicBezTo>
                    <a:cubicBezTo>
                      <a:pt x="161383" y="231415"/>
                      <a:pt x="165387" y="227503"/>
                      <a:pt x="170280" y="227503"/>
                    </a:cubicBezTo>
                    <a:close/>
                    <a:moveTo>
                      <a:pt x="227228" y="180012"/>
                    </a:moveTo>
                    <a:lnTo>
                      <a:pt x="436086" y="180012"/>
                    </a:lnTo>
                    <a:cubicBezTo>
                      <a:pt x="440980" y="180012"/>
                      <a:pt x="444985" y="184013"/>
                      <a:pt x="444985" y="188903"/>
                    </a:cubicBezTo>
                    <a:cubicBezTo>
                      <a:pt x="444985" y="193882"/>
                      <a:pt x="440980" y="197794"/>
                      <a:pt x="436086" y="197794"/>
                    </a:cubicBezTo>
                    <a:lnTo>
                      <a:pt x="227228" y="197794"/>
                    </a:lnTo>
                    <a:cubicBezTo>
                      <a:pt x="222334" y="197794"/>
                      <a:pt x="218329" y="193882"/>
                      <a:pt x="218329" y="188903"/>
                    </a:cubicBezTo>
                    <a:cubicBezTo>
                      <a:pt x="218329" y="184013"/>
                      <a:pt x="222334" y="180012"/>
                      <a:pt x="227228" y="180012"/>
                    </a:cubicBezTo>
                    <a:close/>
                    <a:moveTo>
                      <a:pt x="170280" y="180012"/>
                    </a:moveTo>
                    <a:lnTo>
                      <a:pt x="189321" y="180012"/>
                    </a:lnTo>
                    <a:cubicBezTo>
                      <a:pt x="194214" y="180012"/>
                      <a:pt x="198218" y="184013"/>
                      <a:pt x="198218" y="188903"/>
                    </a:cubicBezTo>
                    <a:cubicBezTo>
                      <a:pt x="198218" y="193882"/>
                      <a:pt x="194214" y="197794"/>
                      <a:pt x="189321" y="197794"/>
                    </a:cubicBezTo>
                    <a:lnTo>
                      <a:pt x="170280" y="197794"/>
                    </a:lnTo>
                    <a:cubicBezTo>
                      <a:pt x="165387" y="197794"/>
                      <a:pt x="161383" y="193882"/>
                      <a:pt x="161383" y="188903"/>
                    </a:cubicBezTo>
                    <a:cubicBezTo>
                      <a:pt x="161383" y="184013"/>
                      <a:pt x="165387" y="180012"/>
                      <a:pt x="170280" y="180012"/>
                    </a:cubicBezTo>
                    <a:close/>
                    <a:moveTo>
                      <a:pt x="227230" y="132663"/>
                    </a:moveTo>
                    <a:lnTo>
                      <a:pt x="398120" y="132663"/>
                    </a:lnTo>
                    <a:cubicBezTo>
                      <a:pt x="403105" y="132663"/>
                      <a:pt x="407021" y="136664"/>
                      <a:pt x="407021" y="141554"/>
                    </a:cubicBezTo>
                    <a:cubicBezTo>
                      <a:pt x="407021" y="146444"/>
                      <a:pt x="403105" y="150445"/>
                      <a:pt x="398120" y="150445"/>
                    </a:cubicBezTo>
                    <a:lnTo>
                      <a:pt x="227230" y="150445"/>
                    </a:lnTo>
                    <a:cubicBezTo>
                      <a:pt x="222334" y="150445"/>
                      <a:pt x="218329" y="146444"/>
                      <a:pt x="218329" y="141554"/>
                    </a:cubicBezTo>
                    <a:cubicBezTo>
                      <a:pt x="218329" y="136664"/>
                      <a:pt x="222334" y="132663"/>
                      <a:pt x="227230" y="132663"/>
                    </a:cubicBezTo>
                    <a:close/>
                    <a:moveTo>
                      <a:pt x="170280" y="132663"/>
                    </a:moveTo>
                    <a:lnTo>
                      <a:pt x="189321" y="132663"/>
                    </a:lnTo>
                    <a:cubicBezTo>
                      <a:pt x="194214" y="132663"/>
                      <a:pt x="198218" y="136664"/>
                      <a:pt x="198218" y="141554"/>
                    </a:cubicBezTo>
                    <a:cubicBezTo>
                      <a:pt x="198218" y="146444"/>
                      <a:pt x="194214" y="150445"/>
                      <a:pt x="189321" y="150445"/>
                    </a:cubicBezTo>
                    <a:lnTo>
                      <a:pt x="170280" y="150445"/>
                    </a:lnTo>
                    <a:cubicBezTo>
                      <a:pt x="165387" y="150445"/>
                      <a:pt x="161383" y="146444"/>
                      <a:pt x="161383" y="141554"/>
                    </a:cubicBezTo>
                    <a:cubicBezTo>
                      <a:pt x="161383" y="136664"/>
                      <a:pt x="165387" y="132663"/>
                      <a:pt x="170280" y="132663"/>
                    </a:cubicBezTo>
                    <a:close/>
                    <a:moveTo>
                      <a:pt x="227228" y="85314"/>
                    </a:moveTo>
                    <a:lnTo>
                      <a:pt x="436086" y="85314"/>
                    </a:lnTo>
                    <a:cubicBezTo>
                      <a:pt x="440980" y="85314"/>
                      <a:pt x="444985" y="89226"/>
                      <a:pt x="444985" y="94205"/>
                    </a:cubicBezTo>
                    <a:cubicBezTo>
                      <a:pt x="444985" y="99095"/>
                      <a:pt x="440980" y="103096"/>
                      <a:pt x="436086" y="103096"/>
                    </a:cubicBezTo>
                    <a:lnTo>
                      <a:pt x="227228" y="103096"/>
                    </a:lnTo>
                    <a:cubicBezTo>
                      <a:pt x="222334" y="103096"/>
                      <a:pt x="218329" y="99095"/>
                      <a:pt x="218329" y="94205"/>
                    </a:cubicBezTo>
                    <a:cubicBezTo>
                      <a:pt x="218329" y="89226"/>
                      <a:pt x="222334" y="85314"/>
                      <a:pt x="227228" y="85314"/>
                    </a:cubicBezTo>
                    <a:close/>
                    <a:moveTo>
                      <a:pt x="170280" y="85314"/>
                    </a:moveTo>
                    <a:lnTo>
                      <a:pt x="189321" y="85314"/>
                    </a:lnTo>
                    <a:cubicBezTo>
                      <a:pt x="194214" y="85314"/>
                      <a:pt x="198218" y="89226"/>
                      <a:pt x="198218" y="94205"/>
                    </a:cubicBezTo>
                    <a:cubicBezTo>
                      <a:pt x="198218" y="99095"/>
                      <a:pt x="194214" y="103096"/>
                      <a:pt x="189321" y="103096"/>
                    </a:cubicBezTo>
                    <a:lnTo>
                      <a:pt x="170280" y="103096"/>
                    </a:lnTo>
                    <a:cubicBezTo>
                      <a:pt x="165387" y="103096"/>
                      <a:pt x="161383" y="99095"/>
                      <a:pt x="161383" y="94205"/>
                    </a:cubicBezTo>
                    <a:cubicBezTo>
                      <a:pt x="161383" y="89226"/>
                      <a:pt x="165387" y="85314"/>
                      <a:pt x="170280" y="85314"/>
                    </a:cubicBezTo>
                    <a:close/>
                    <a:moveTo>
                      <a:pt x="550030" y="17774"/>
                    </a:moveTo>
                    <a:cubicBezTo>
                      <a:pt x="528759" y="17774"/>
                      <a:pt x="511492" y="35015"/>
                      <a:pt x="511492" y="56255"/>
                    </a:cubicBezTo>
                    <a:lnTo>
                      <a:pt x="511492" y="94735"/>
                    </a:lnTo>
                    <a:lnTo>
                      <a:pt x="588568" y="94735"/>
                    </a:lnTo>
                    <a:lnTo>
                      <a:pt x="588568" y="56255"/>
                    </a:lnTo>
                    <a:cubicBezTo>
                      <a:pt x="588568" y="35015"/>
                      <a:pt x="571301" y="17774"/>
                      <a:pt x="550030" y="17774"/>
                    </a:cubicBezTo>
                    <a:close/>
                    <a:moveTo>
                      <a:pt x="151303" y="17774"/>
                    </a:moveTo>
                    <a:cubicBezTo>
                      <a:pt x="130031" y="17774"/>
                      <a:pt x="112765" y="35015"/>
                      <a:pt x="112765" y="56255"/>
                    </a:cubicBezTo>
                    <a:lnTo>
                      <a:pt x="112765" y="103622"/>
                    </a:lnTo>
                    <a:lnTo>
                      <a:pt x="112765" y="417066"/>
                    </a:lnTo>
                    <a:lnTo>
                      <a:pt x="407627" y="417066"/>
                    </a:lnTo>
                    <a:cubicBezTo>
                      <a:pt x="412522" y="417066"/>
                      <a:pt x="416528" y="421065"/>
                      <a:pt x="416528" y="425953"/>
                    </a:cubicBezTo>
                    <a:lnTo>
                      <a:pt x="416528" y="473321"/>
                    </a:lnTo>
                    <a:cubicBezTo>
                      <a:pt x="416528" y="494560"/>
                      <a:pt x="433794" y="511890"/>
                      <a:pt x="455065" y="511890"/>
                    </a:cubicBezTo>
                    <a:cubicBezTo>
                      <a:pt x="476337" y="511890"/>
                      <a:pt x="493692" y="494560"/>
                      <a:pt x="493692" y="473321"/>
                    </a:cubicBezTo>
                    <a:lnTo>
                      <a:pt x="493692" y="103622"/>
                    </a:lnTo>
                    <a:lnTo>
                      <a:pt x="493692" y="56255"/>
                    </a:lnTo>
                    <a:cubicBezTo>
                      <a:pt x="493692" y="41324"/>
                      <a:pt x="499477" y="27816"/>
                      <a:pt x="509000" y="17774"/>
                    </a:cubicBezTo>
                    <a:close/>
                    <a:moveTo>
                      <a:pt x="151303" y="0"/>
                    </a:moveTo>
                    <a:lnTo>
                      <a:pt x="550030" y="0"/>
                    </a:lnTo>
                    <a:cubicBezTo>
                      <a:pt x="581092" y="0"/>
                      <a:pt x="606368" y="25239"/>
                      <a:pt x="606368" y="56255"/>
                    </a:cubicBezTo>
                    <a:lnTo>
                      <a:pt x="606368" y="103622"/>
                    </a:lnTo>
                    <a:cubicBezTo>
                      <a:pt x="606368" y="108599"/>
                      <a:pt x="602452" y="112509"/>
                      <a:pt x="597468" y="112509"/>
                    </a:cubicBezTo>
                    <a:lnTo>
                      <a:pt x="511492" y="112509"/>
                    </a:lnTo>
                    <a:lnTo>
                      <a:pt x="511492" y="473321"/>
                    </a:lnTo>
                    <a:cubicBezTo>
                      <a:pt x="511492" y="504425"/>
                      <a:pt x="486216" y="529664"/>
                      <a:pt x="455065" y="529664"/>
                    </a:cubicBezTo>
                    <a:lnTo>
                      <a:pt x="56338" y="529664"/>
                    </a:lnTo>
                    <a:cubicBezTo>
                      <a:pt x="25276" y="529664"/>
                      <a:pt x="0" y="504425"/>
                      <a:pt x="0" y="473321"/>
                    </a:cubicBezTo>
                    <a:lnTo>
                      <a:pt x="0" y="425953"/>
                    </a:lnTo>
                    <a:cubicBezTo>
                      <a:pt x="0" y="421065"/>
                      <a:pt x="4005" y="417066"/>
                      <a:pt x="8900" y="417066"/>
                    </a:cubicBezTo>
                    <a:lnTo>
                      <a:pt x="94965" y="417066"/>
                    </a:lnTo>
                    <a:lnTo>
                      <a:pt x="94965" y="103622"/>
                    </a:lnTo>
                    <a:lnTo>
                      <a:pt x="94965" y="56255"/>
                    </a:lnTo>
                    <a:cubicBezTo>
                      <a:pt x="94965" y="25239"/>
                      <a:pt x="120241" y="0"/>
                      <a:pt x="15130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1800000" flipH="1">
                <a:off x="6024961" y="2982094"/>
                <a:ext cx="623854" cy="537806"/>
              </a:xfrm>
              <a:prstGeom prst="triangle">
                <a:avLst/>
              </a:prstGeom>
              <a:noFill/>
              <a:ln>
                <a:solidFill>
                  <a:srgbClr val="F8F8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793098" y="1836063"/>
            <a:ext cx="739558" cy="637550"/>
            <a:chOff x="5977248" y="1427123"/>
            <a:chExt cx="739558" cy="637550"/>
          </a:xfrm>
        </p:grpSpPr>
        <p:sp>
          <p:nvSpPr>
            <p:cNvPr id="36" name="等腰三角形 35"/>
            <p:cNvSpPr/>
            <p:nvPr/>
          </p:nvSpPr>
          <p:spPr>
            <a:xfrm rot="1800000" flipH="1">
              <a:off x="5977248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analysis_249326"/>
            <p:cNvSpPr>
              <a:spLocks noChangeAspect="1"/>
            </p:cNvSpPr>
            <p:nvPr/>
          </p:nvSpPr>
          <p:spPr bwMode="auto">
            <a:xfrm rot="1800000" flipH="1">
              <a:off x="6202571" y="1750100"/>
              <a:ext cx="198311" cy="148520"/>
            </a:xfrm>
            <a:custGeom>
              <a:avLst/>
              <a:gdLst>
                <a:gd name="connsiteX0" fmla="*/ 20293 w 607639"/>
                <a:gd name="connsiteY0" fmla="*/ 394458 h 455076"/>
                <a:gd name="connsiteX1" fmla="*/ 20293 w 607639"/>
                <a:gd name="connsiteY1" fmla="*/ 413390 h 455076"/>
                <a:gd name="connsiteX2" fmla="*/ 41743 w 607639"/>
                <a:gd name="connsiteY2" fmla="*/ 434900 h 455076"/>
                <a:gd name="connsiteX3" fmla="*/ 568388 w 607639"/>
                <a:gd name="connsiteY3" fmla="*/ 434900 h 455076"/>
                <a:gd name="connsiteX4" fmla="*/ 587346 w 607639"/>
                <a:gd name="connsiteY4" fmla="*/ 413390 h 455076"/>
                <a:gd name="connsiteX5" fmla="*/ 587346 w 607639"/>
                <a:gd name="connsiteY5" fmla="*/ 394458 h 455076"/>
                <a:gd name="connsiteX6" fmla="*/ 405063 w 607639"/>
                <a:gd name="connsiteY6" fmla="*/ 394458 h 455076"/>
                <a:gd name="connsiteX7" fmla="*/ 405063 w 607639"/>
                <a:gd name="connsiteY7" fmla="*/ 403258 h 455076"/>
                <a:gd name="connsiteX8" fmla="*/ 396251 w 607639"/>
                <a:gd name="connsiteY8" fmla="*/ 414635 h 455076"/>
                <a:gd name="connsiteX9" fmla="*/ 224026 w 607639"/>
                <a:gd name="connsiteY9" fmla="*/ 414635 h 455076"/>
                <a:gd name="connsiteX10" fmla="*/ 212634 w 607639"/>
                <a:gd name="connsiteY10" fmla="*/ 403258 h 455076"/>
                <a:gd name="connsiteX11" fmla="*/ 212634 w 607639"/>
                <a:gd name="connsiteY11" fmla="*/ 394458 h 455076"/>
                <a:gd name="connsiteX12" fmla="*/ 303779 w 607639"/>
                <a:gd name="connsiteY12" fmla="*/ 91029 h 455076"/>
                <a:gd name="connsiteX13" fmla="*/ 324072 w 607639"/>
                <a:gd name="connsiteY13" fmla="*/ 91029 h 455076"/>
                <a:gd name="connsiteX14" fmla="*/ 324072 w 607639"/>
                <a:gd name="connsiteY14" fmla="*/ 112980 h 455076"/>
                <a:gd name="connsiteX15" fmla="*/ 358607 w 607639"/>
                <a:gd name="connsiteY15" fmla="*/ 120801 h 455076"/>
                <a:gd name="connsiteX16" fmla="*/ 365194 w 607639"/>
                <a:gd name="connsiteY16" fmla="*/ 133776 h 455076"/>
                <a:gd name="connsiteX17" fmla="*/ 352110 w 607639"/>
                <a:gd name="connsiteY17" fmla="*/ 139730 h 455076"/>
                <a:gd name="connsiteX18" fmla="*/ 293988 w 607639"/>
                <a:gd name="connsiteY18" fmla="*/ 137864 h 455076"/>
                <a:gd name="connsiteX19" fmla="*/ 284731 w 607639"/>
                <a:gd name="connsiteY19" fmla="*/ 160615 h 455076"/>
                <a:gd name="connsiteX20" fmla="*/ 316329 w 607639"/>
                <a:gd name="connsiteY20" fmla="*/ 185943 h 455076"/>
                <a:gd name="connsiteX21" fmla="*/ 365550 w 607639"/>
                <a:gd name="connsiteY21" fmla="*/ 231357 h 455076"/>
                <a:gd name="connsiteX22" fmla="*/ 347303 w 607639"/>
                <a:gd name="connsiteY22" fmla="*/ 270638 h 455076"/>
                <a:gd name="connsiteX23" fmla="*/ 324072 w 607639"/>
                <a:gd name="connsiteY23" fmla="*/ 278725 h 455076"/>
                <a:gd name="connsiteX24" fmla="*/ 324072 w 607639"/>
                <a:gd name="connsiteY24" fmla="*/ 303431 h 455076"/>
                <a:gd name="connsiteX25" fmla="*/ 303779 w 607639"/>
                <a:gd name="connsiteY25" fmla="*/ 303431 h 455076"/>
                <a:gd name="connsiteX26" fmla="*/ 303779 w 607639"/>
                <a:gd name="connsiteY26" fmla="*/ 278903 h 455076"/>
                <a:gd name="connsiteX27" fmla="*/ 270490 w 607639"/>
                <a:gd name="connsiteY27" fmla="*/ 271171 h 455076"/>
                <a:gd name="connsiteX28" fmla="*/ 265238 w 607639"/>
                <a:gd name="connsiteY28" fmla="*/ 258196 h 455076"/>
                <a:gd name="connsiteX29" fmla="*/ 278233 w 607639"/>
                <a:gd name="connsiteY29" fmla="*/ 252241 h 455076"/>
                <a:gd name="connsiteX30" fmla="*/ 336355 w 607639"/>
                <a:gd name="connsiteY30" fmla="*/ 254019 h 455076"/>
                <a:gd name="connsiteX31" fmla="*/ 345612 w 607639"/>
                <a:gd name="connsiteY31" fmla="*/ 231357 h 455076"/>
                <a:gd name="connsiteX32" fmla="*/ 313925 w 607639"/>
                <a:gd name="connsiteY32" fmla="*/ 206028 h 455076"/>
                <a:gd name="connsiteX33" fmla="*/ 264259 w 607639"/>
                <a:gd name="connsiteY33" fmla="*/ 160615 h 455076"/>
                <a:gd name="connsiteX34" fmla="*/ 281883 w 607639"/>
                <a:gd name="connsiteY34" fmla="*/ 121245 h 455076"/>
                <a:gd name="connsiteX35" fmla="*/ 303779 w 607639"/>
                <a:gd name="connsiteY35" fmla="*/ 113158 h 455076"/>
                <a:gd name="connsiteX36" fmla="*/ 80961 w 607639"/>
                <a:gd name="connsiteY36" fmla="*/ 60700 h 455076"/>
                <a:gd name="connsiteX37" fmla="*/ 80961 w 607639"/>
                <a:gd name="connsiteY37" fmla="*/ 333760 h 455076"/>
                <a:gd name="connsiteX38" fmla="*/ 526519 w 607639"/>
                <a:gd name="connsiteY38" fmla="*/ 333760 h 455076"/>
                <a:gd name="connsiteX39" fmla="*/ 526519 w 607639"/>
                <a:gd name="connsiteY39" fmla="*/ 60700 h 455076"/>
                <a:gd name="connsiteX40" fmla="*/ 70815 w 607639"/>
                <a:gd name="connsiteY40" fmla="*/ 40434 h 455076"/>
                <a:gd name="connsiteX41" fmla="*/ 536665 w 607639"/>
                <a:gd name="connsiteY41" fmla="*/ 40434 h 455076"/>
                <a:gd name="connsiteX42" fmla="*/ 546812 w 607639"/>
                <a:gd name="connsiteY42" fmla="*/ 50567 h 455076"/>
                <a:gd name="connsiteX43" fmla="*/ 546812 w 607639"/>
                <a:gd name="connsiteY43" fmla="*/ 343893 h 455076"/>
                <a:gd name="connsiteX44" fmla="*/ 536665 w 607639"/>
                <a:gd name="connsiteY44" fmla="*/ 354026 h 455076"/>
                <a:gd name="connsiteX45" fmla="*/ 70815 w 607639"/>
                <a:gd name="connsiteY45" fmla="*/ 354026 h 455076"/>
                <a:gd name="connsiteX46" fmla="*/ 60757 w 607639"/>
                <a:gd name="connsiteY46" fmla="*/ 343893 h 455076"/>
                <a:gd name="connsiteX47" fmla="*/ 60757 w 607639"/>
                <a:gd name="connsiteY47" fmla="*/ 50567 h 455076"/>
                <a:gd name="connsiteX48" fmla="*/ 70815 w 607639"/>
                <a:gd name="connsiteY48" fmla="*/ 40434 h 455076"/>
                <a:gd name="connsiteX49" fmla="*/ 62037 w 607639"/>
                <a:gd name="connsiteY49" fmla="*/ 20265 h 455076"/>
                <a:gd name="connsiteX50" fmla="*/ 40497 w 607639"/>
                <a:gd name="connsiteY50" fmla="*/ 39197 h 455076"/>
                <a:gd name="connsiteX51" fmla="*/ 40497 w 607639"/>
                <a:gd name="connsiteY51" fmla="*/ 374193 h 455076"/>
                <a:gd name="connsiteX52" fmla="*/ 224026 w 607639"/>
                <a:gd name="connsiteY52" fmla="*/ 374193 h 455076"/>
                <a:gd name="connsiteX53" fmla="*/ 232927 w 607639"/>
                <a:gd name="connsiteY53" fmla="*/ 383082 h 455076"/>
                <a:gd name="connsiteX54" fmla="*/ 232927 w 607639"/>
                <a:gd name="connsiteY54" fmla="*/ 394458 h 455076"/>
                <a:gd name="connsiteX55" fmla="*/ 384859 w 607639"/>
                <a:gd name="connsiteY55" fmla="*/ 394458 h 455076"/>
                <a:gd name="connsiteX56" fmla="*/ 384859 w 607639"/>
                <a:gd name="connsiteY56" fmla="*/ 383082 h 455076"/>
                <a:gd name="connsiteX57" fmla="*/ 396251 w 607639"/>
                <a:gd name="connsiteY57" fmla="*/ 374193 h 455076"/>
                <a:gd name="connsiteX58" fmla="*/ 567142 w 607639"/>
                <a:gd name="connsiteY58" fmla="*/ 374193 h 455076"/>
                <a:gd name="connsiteX59" fmla="*/ 567142 w 607639"/>
                <a:gd name="connsiteY59" fmla="*/ 39197 h 455076"/>
                <a:gd name="connsiteX60" fmla="*/ 548094 w 607639"/>
                <a:gd name="connsiteY60" fmla="*/ 20265 h 455076"/>
                <a:gd name="connsiteX61" fmla="*/ 62037 w 607639"/>
                <a:gd name="connsiteY61" fmla="*/ 0 h 455076"/>
                <a:gd name="connsiteX62" fmla="*/ 548094 w 607639"/>
                <a:gd name="connsiteY62" fmla="*/ 0 h 455076"/>
                <a:gd name="connsiteX63" fmla="*/ 587346 w 607639"/>
                <a:gd name="connsiteY63" fmla="*/ 39197 h 455076"/>
                <a:gd name="connsiteX64" fmla="*/ 587346 w 607639"/>
                <a:gd name="connsiteY64" fmla="*/ 374193 h 455076"/>
                <a:gd name="connsiteX65" fmla="*/ 598738 w 607639"/>
                <a:gd name="connsiteY65" fmla="*/ 374193 h 455076"/>
                <a:gd name="connsiteX66" fmla="*/ 607639 w 607639"/>
                <a:gd name="connsiteY66" fmla="*/ 383082 h 455076"/>
                <a:gd name="connsiteX67" fmla="*/ 607639 w 607639"/>
                <a:gd name="connsiteY67" fmla="*/ 413390 h 455076"/>
                <a:gd name="connsiteX68" fmla="*/ 568388 w 607639"/>
                <a:gd name="connsiteY68" fmla="*/ 455076 h 455076"/>
                <a:gd name="connsiteX69" fmla="*/ 41743 w 607639"/>
                <a:gd name="connsiteY69" fmla="*/ 455076 h 455076"/>
                <a:gd name="connsiteX70" fmla="*/ 0 w 607639"/>
                <a:gd name="connsiteY70" fmla="*/ 413390 h 455076"/>
                <a:gd name="connsiteX71" fmla="*/ 0 w 607639"/>
                <a:gd name="connsiteY71" fmla="*/ 383082 h 455076"/>
                <a:gd name="connsiteX72" fmla="*/ 11393 w 607639"/>
                <a:gd name="connsiteY72" fmla="*/ 374193 h 455076"/>
                <a:gd name="connsiteX73" fmla="*/ 20293 w 607639"/>
                <a:gd name="connsiteY73" fmla="*/ 374193 h 455076"/>
                <a:gd name="connsiteX74" fmla="*/ 20293 w 607639"/>
                <a:gd name="connsiteY74" fmla="*/ 39197 h 455076"/>
                <a:gd name="connsiteX75" fmla="*/ 62037 w 607639"/>
                <a:gd name="connsiteY75" fmla="*/ 0 h 45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7639" h="455076">
                  <a:moveTo>
                    <a:pt x="20293" y="394458"/>
                  </a:moveTo>
                  <a:lnTo>
                    <a:pt x="20293" y="413390"/>
                  </a:lnTo>
                  <a:cubicBezTo>
                    <a:pt x="20293" y="424501"/>
                    <a:pt x="30618" y="434900"/>
                    <a:pt x="41743" y="434900"/>
                  </a:cubicBezTo>
                  <a:lnTo>
                    <a:pt x="568388" y="434900"/>
                  </a:lnTo>
                  <a:cubicBezTo>
                    <a:pt x="579513" y="434900"/>
                    <a:pt x="587346" y="424501"/>
                    <a:pt x="587346" y="413390"/>
                  </a:cubicBezTo>
                  <a:lnTo>
                    <a:pt x="587346" y="394458"/>
                  </a:lnTo>
                  <a:lnTo>
                    <a:pt x="405063" y="394458"/>
                  </a:lnTo>
                  <a:lnTo>
                    <a:pt x="405063" y="403258"/>
                  </a:lnTo>
                  <a:cubicBezTo>
                    <a:pt x="405063" y="408857"/>
                    <a:pt x="401770" y="414635"/>
                    <a:pt x="396251" y="414635"/>
                  </a:cubicBezTo>
                  <a:lnTo>
                    <a:pt x="224026" y="414635"/>
                  </a:lnTo>
                  <a:cubicBezTo>
                    <a:pt x="218419" y="414635"/>
                    <a:pt x="212634" y="408857"/>
                    <a:pt x="212634" y="403258"/>
                  </a:cubicBezTo>
                  <a:lnTo>
                    <a:pt x="212634" y="394458"/>
                  </a:lnTo>
                  <a:close/>
                  <a:moveTo>
                    <a:pt x="303779" y="91029"/>
                  </a:moveTo>
                  <a:lnTo>
                    <a:pt x="324072" y="91029"/>
                  </a:lnTo>
                  <a:lnTo>
                    <a:pt x="324072" y="112980"/>
                  </a:lnTo>
                  <a:cubicBezTo>
                    <a:pt x="341785" y="114669"/>
                    <a:pt x="355937" y="119734"/>
                    <a:pt x="358607" y="120801"/>
                  </a:cubicBezTo>
                  <a:cubicBezTo>
                    <a:pt x="363859" y="122756"/>
                    <a:pt x="367152" y="128533"/>
                    <a:pt x="365194" y="133776"/>
                  </a:cubicBezTo>
                  <a:cubicBezTo>
                    <a:pt x="363236" y="139019"/>
                    <a:pt x="357361" y="141686"/>
                    <a:pt x="352110" y="139730"/>
                  </a:cubicBezTo>
                  <a:cubicBezTo>
                    <a:pt x="341162" y="135642"/>
                    <a:pt x="309208" y="127288"/>
                    <a:pt x="293988" y="137864"/>
                  </a:cubicBezTo>
                  <a:cubicBezTo>
                    <a:pt x="287757" y="142219"/>
                    <a:pt x="284731" y="149595"/>
                    <a:pt x="284731" y="160615"/>
                  </a:cubicBezTo>
                  <a:cubicBezTo>
                    <a:pt x="284731" y="181144"/>
                    <a:pt x="294344" y="183188"/>
                    <a:pt x="316329" y="185943"/>
                  </a:cubicBezTo>
                  <a:cubicBezTo>
                    <a:pt x="335999" y="188343"/>
                    <a:pt x="365550" y="192075"/>
                    <a:pt x="365550" y="231357"/>
                  </a:cubicBezTo>
                  <a:cubicBezTo>
                    <a:pt x="365550" y="253574"/>
                    <a:pt x="355492" y="265039"/>
                    <a:pt x="347303" y="270638"/>
                  </a:cubicBezTo>
                  <a:cubicBezTo>
                    <a:pt x="340628" y="275259"/>
                    <a:pt x="334219" y="277658"/>
                    <a:pt x="324072" y="278725"/>
                  </a:cubicBezTo>
                  <a:lnTo>
                    <a:pt x="324072" y="303431"/>
                  </a:lnTo>
                  <a:lnTo>
                    <a:pt x="303779" y="303431"/>
                  </a:lnTo>
                  <a:lnTo>
                    <a:pt x="303779" y="278903"/>
                  </a:lnTo>
                  <a:cubicBezTo>
                    <a:pt x="288647" y="277303"/>
                    <a:pt x="273249" y="272148"/>
                    <a:pt x="270490" y="271171"/>
                  </a:cubicBezTo>
                  <a:cubicBezTo>
                    <a:pt x="265238" y="269216"/>
                    <a:pt x="263280" y="263350"/>
                    <a:pt x="265238" y="258196"/>
                  </a:cubicBezTo>
                  <a:cubicBezTo>
                    <a:pt x="267196" y="252952"/>
                    <a:pt x="272982" y="250286"/>
                    <a:pt x="278233" y="252241"/>
                  </a:cubicBezTo>
                  <a:cubicBezTo>
                    <a:pt x="289270" y="256329"/>
                    <a:pt x="321135" y="264594"/>
                    <a:pt x="336355" y="254019"/>
                  </a:cubicBezTo>
                  <a:cubicBezTo>
                    <a:pt x="342586" y="249753"/>
                    <a:pt x="345612" y="242288"/>
                    <a:pt x="345612" y="231357"/>
                  </a:cubicBezTo>
                  <a:cubicBezTo>
                    <a:pt x="345612" y="210827"/>
                    <a:pt x="335910" y="208694"/>
                    <a:pt x="313925" y="206028"/>
                  </a:cubicBezTo>
                  <a:cubicBezTo>
                    <a:pt x="294255" y="203540"/>
                    <a:pt x="264259" y="199807"/>
                    <a:pt x="264259" y="160615"/>
                  </a:cubicBezTo>
                  <a:cubicBezTo>
                    <a:pt x="264259" y="138308"/>
                    <a:pt x="273694" y="126933"/>
                    <a:pt x="281883" y="121245"/>
                  </a:cubicBezTo>
                  <a:cubicBezTo>
                    <a:pt x="288558" y="116624"/>
                    <a:pt x="296213" y="114224"/>
                    <a:pt x="303779" y="113158"/>
                  </a:cubicBezTo>
                  <a:close/>
                  <a:moveTo>
                    <a:pt x="80961" y="60700"/>
                  </a:moveTo>
                  <a:lnTo>
                    <a:pt x="80961" y="333760"/>
                  </a:lnTo>
                  <a:lnTo>
                    <a:pt x="526519" y="333760"/>
                  </a:lnTo>
                  <a:lnTo>
                    <a:pt x="526519" y="60700"/>
                  </a:lnTo>
                  <a:close/>
                  <a:moveTo>
                    <a:pt x="70815" y="40434"/>
                  </a:moveTo>
                  <a:lnTo>
                    <a:pt x="536665" y="40434"/>
                  </a:lnTo>
                  <a:cubicBezTo>
                    <a:pt x="542273" y="40434"/>
                    <a:pt x="546812" y="44967"/>
                    <a:pt x="546812" y="50567"/>
                  </a:cubicBezTo>
                  <a:lnTo>
                    <a:pt x="546812" y="343893"/>
                  </a:lnTo>
                  <a:cubicBezTo>
                    <a:pt x="546812" y="349493"/>
                    <a:pt x="542273" y="354026"/>
                    <a:pt x="536665" y="354026"/>
                  </a:cubicBezTo>
                  <a:lnTo>
                    <a:pt x="70815" y="354026"/>
                  </a:lnTo>
                  <a:cubicBezTo>
                    <a:pt x="65296" y="354026"/>
                    <a:pt x="60757" y="349493"/>
                    <a:pt x="60757" y="343893"/>
                  </a:cubicBezTo>
                  <a:lnTo>
                    <a:pt x="60757" y="50567"/>
                  </a:lnTo>
                  <a:cubicBezTo>
                    <a:pt x="60757" y="44967"/>
                    <a:pt x="65296" y="40434"/>
                    <a:pt x="70815" y="40434"/>
                  </a:cubicBezTo>
                  <a:close/>
                  <a:moveTo>
                    <a:pt x="62037" y="20265"/>
                  </a:moveTo>
                  <a:cubicBezTo>
                    <a:pt x="50822" y="20265"/>
                    <a:pt x="40497" y="28087"/>
                    <a:pt x="40497" y="39197"/>
                  </a:cubicBezTo>
                  <a:lnTo>
                    <a:pt x="40497" y="374193"/>
                  </a:lnTo>
                  <a:lnTo>
                    <a:pt x="224026" y="374193"/>
                  </a:lnTo>
                  <a:cubicBezTo>
                    <a:pt x="229634" y="374193"/>
                    <a:pt x="232927" y="377482"/>
                    <a:pt x="232927" y="383082"/>
                  </a:cubicBezTo>
                  <a:lnTo>
                    <a:pt x="232927" y="394458"/>
                  </a:lnTo>
                  <a:lnTo>
                    <a:pt x="384859" y="394458"/>
                  </a:lnTo>
                  <a:lnTo>
                    <a:pt x="384859" y="383082"/>
                  </a:lnTo>
                  <a:cubicBezTo>
                    <a:pt x="384859" y="377482"/>
                    <a:pt x="390644" y="374193"/>
                    <a:pt x="396251" y="374193"/>
                  </a:cubicBezTo>
                  <a:lnTo>
                    <a:pt x="567142" y="374193"/>
                  </a:lnTo>
                  <a:lnTo>
                    <a:pt x="567142" y="39197"/>
                  </a:lnTo>
                  <a:cubicBezTo>
                    <a:pt x="567142" y="28087"/>
                    <a:pt x="559309" y="20265"/>
                    <a:pt x="548094" y="20265"/>
                  </a:cubicBezTo>
                  <a:close/>
                  <a:moveTo>
                    <a:pt x="62037" y="0"/>
                  </a:moveTo>
                  <a:lnTo>
                    <a:pt x="548094" y="0"/>
                  </a:lnTo>
                  <a:cubicBezTo>
                    <a:pt x="570435" y="0"/>
                    <a:pt x="587346" y="16888"/>
                    <a:pt x="587346" y="39197"/>
                  </a:cubicBezTo>
                  <a:lnTo>
                    <a:pt x="587346" y="374193"/>
                  </a:lnTo>
                  <a:lnTo>
                    <a:pt x="598738" y="374193"/>
                  </a:lnTo>
                  <a:cubicBezTo>
                    <a:pt x="604346" y="374193"/>
                    <a:pt x="607639" y="377482"/>
                    <a:pt x="607639" y="383082"/>
                  </a:cubicBezTo>
                  <a:lnTo>
                    <a:pt x="607639" y="413390"/>
                  </a:lnTo>
                  <a:cubicBezTo>
                    <a:pt x="607639" y="435700"/>
                    <a:pt x="590728" y="455076"/>
                    <a:pt x="568388" y="455076"/>
                  </a:cubicBezTo>
                  <a:lnTo>
                    <a:pt x="41743" y="455076"/>
                  </a:lnTo>
                  <a:cubicBezTo>
                    <a:pt x="19403" y="455076"/>
                    <a:pt x="0" y="435700"/>
                    <a:pt x="0" y="413390"/>
                  </a:cubicBezTo>
                  <a:lnTo>
                    <a:pt x="0" y="383082"/>
                  </a:lnTo>
                  <a:cubicBezTo>
                    <a:pt x="0" y="377482"/>
                    <a:pt x="5785" y="374193"/>
                    <a:pt x="11393" y="374193"/>
                  </a:cubicBezTo>
                  <a:lnTo>
                    <a:pt x="20293" y="374193"/>
                  </a:lnTo>
                  <a:lnTo>
                    <a:pt x="20293" y="39197"/>
                  </a:lnTo>
                  <a:cubicBezTo>
                    <a:pt x="20293" y="16888"/>
                    <a:pt x="39696" y="0"/>
                    <a:pt x="6203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800000" flipH="1">
              <a:off x="6024962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6422681" y="1979030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  <a:hlinkClick r:id="rId18" action="ppaction://hlinksldjump"/>
              </a:rPr>
              <a:t>Sign up</a:t>
            </a:r>
            <a:endParaRPr lang="zh-CN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6422681" y="4014060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  <a:hlinkClick r:id="rId19" action="ppaction://hlinksldjump"/>
              </a:rPr>
              <a:t>Log in</a:t>
            </a:r>
            <a:endParaRPr lang="zh-CN" alt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1283335" y="3702050"/>
            <a:ext cx="11099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Remember me</a:t>
            </a:r>
            <a:endParaRPr lang="zh-CN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969645" y="2410460"/>
            <a:ext cx="19577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Log in by phone number or user name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124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Log in.</a:t>
            </a:r>
            <a:endParaRPr lang="zh-CN" altLang="en-US" sz="2400" dirty="0">
              <a:solidFill>
                <a:srgbClr val="DB4527"/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91230" y="761365"/>
            <a:ext cx="2161540" cy="3845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0" grpId="0"/>
      <p:bldP spid="42" grpId="0"/>
      <p:bldP spid="44" grpId="0"/>
      <p:bldP spid="46" grpId="0"/>
      <p:bldP spid="61" grpId="0"/>
      <p:bldP spid="63" grpId="0" animBg="1"/>
      <p:bldP spid="64" grpId="0" animBg="1"/>
      <p:bldP spid="65" grpId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26079" y="1824633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63053" y="1400453"/>
            <a:ext cx="739558" cy="637550"/>
            <a:chOff x="5977248" y="1427123"/>
            <a:chExt cx="739558" cy="637550"/>
          </a:xfrm>
        </p:grpSpPr>
        <p:sp>
          <p:nvSpPr>
            <p:cNvPr id="36" name="等腰三角形 35"/>
            <p:cNvSpPr/>
            <p:nvPr/>
          </p:nvSpPr>
          <p:spPr>
            <a:xfrm rot="1800000" flipH="1">
              <a:off x="5977248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analysis_249326"/>
            <p:cNvSpPr>
              <a:spLocks noChangeAspect="1"/>
            </p:cNvSpPr>
            <p:nvPr/>
          </p:nvSpPr>
          <p:spPr bwMode="auto">
            <a:xfrm rot="1800000" flipH="1">
              <a:off x="6202571" y="1750100"/>
              <a:ext cx="198311" cy="148520"/>
            </a:xfrm>
            <a:custGeom>
              <a:avLst/>
              <a:gdLst>
                <a:gd name="connsiteX0" fmla="*/ 20293 w 607639"/>
                <a:gd name="connsiteY0" fmla="*/ 394458 h 455076"/>
                <a:gd name="connsiteX1" fmla="*/ 20293 w 607639"/>
                <a:gd name="connsiteY1" fmla="*/ 413390 h 455076"/>
                <a:gd name="connsiteX2" fmla="*/ 41743 w 607639"/>
                <a:gd name="connsiteY2" fmla="*/ 434900 h 455076"/>
                <a:gd name="connsiteX3" fmla="*/ 568388 w 607639"/>
                <a:gd name="connsiteY3" fmla="*/ 434900 h 455076"/>
                <a:gd name="connsiteX4" fmla="*/ 587346 w 607639"/>
                <a:gd name="connsiteY4" fmla="*/ 413390 h 455076"/>
                <a:gd name="connsiteX5" fmla="*/ 587346 w 607639"/>
                <a:gd name="connsiteY5" fmla="*/ 394458 h 455076"/>
                <a:gd name="connsiteX6" fmla="*/ 405063 w 607639"/>
                <a:gd name="connsiteY6" fmla="*/ 394458 h 455076"/>
                <a:gd name="connsiteX7" fmla="*/ 405063 w 607639"/>
                <a:gd name="connsiteY7" fmla="*/ 403258 h 455076"/>
                <a:gd name="connsiteX8" fmla="*/ 396251 w 607639"/>
                <a:gd name="connsiteY8" fmla="*/ 414635 h 455076"/>
                <a:gd name="connsiteX9" fmla="*/ 224026 w 607639"/>
                <a:gd name="connsiteY9" fmla="*/ 414635 h 455076"/>
                <a:gd name="connsiteX10" fmla="*/ 212634 w 607639"/>
                <a:gd name="connsiteY10" fmla="*/ 403258 h 455076"/>
                <a:gd name="connsiteX11" fmla="*/ 212634 w 607639"/>
                <a:gd name="connsiteY11" fmla="*/ 394458 h 455076"/>
                <a:gd name="connsiteX12" fmla="*/ 303779 w 607639"/>
                <a:gd name="connsiteY12" fmla="*/ 91029 h 455076"/>
                <a:gd name="connsiteX13" fmla="*/ 324072 w 607639"/>
                <a:gd name="connsiteY13" fmla="*/ 91029 h 455076"/>
                <a:gd name="connsiteX14" fmla="*/ 324072 w 607639"/>
                <a:gd name="connsiteY14" fmla="*/ 112980 h 455076"/>
                <a:gd name="connsiteX15" fmla="*/ 358607 w 607639"/>
                <a:gd name="connsiteY15" fmla="*/ 120801 h 455076"/>
                <a:gd name="connsiteX16" fmla="*/ 365194 w 607639"/>
                <a:gd name="connsiteY16" fmla="*/ 133776 h 455076"/>
                <a:gd name="connsiteX17" fmla="*/ 352110 w 607639"/>
                <a:gd name="connsiteY17" fmla="*/ 139730 h 455076"/>
                <a:gd name="connsiteX18" fmla="*/ 293988 w 607639"/>
                <a:gd name="connsiteY18" fmla="*/ 137864 h 455076"/>
                <a:gd name="connsiteX19" fmla="*/ 284731 w 607639"/>
                <a:gd name="connsiteY19" fmla="*/ 160615 h 455076"/>
                <a:gd name="connsiteX20" fmla="*/ 316329 w 607639"/>
                <a:gd name="connsiteY20" fmla="*/ 185943 h 455076"/>
                <a:gd name="connsiteX21" fmla="*/ 365550 w 607639"/>
                <a:gd name="connsiteY21" fmla="*/ 231357 h 455076"/>
                <a:gd name="connsiteX22" fmla="*/ 347303 w 607639"/>
                <a:gd name="connsiteY22" fmla="*/ 270638 h 455076"/>
                <a:gd name="connsiteX23" fmla="*/ 324072 w 607639"/>
                <a:gd name="connsiteY23" fmla="*/ 278725 h 455076"/>
                <a:gd name="connsiteX24" fmla="*/ 324072 w 607639"/>
                <a:gd name="connsiteY24" fmla="*/ 303431 h 455076"/>
                <a:gd name="connsiteX25" fmla="*/ 303779 w 607639"/>
                <a:gd name="connsiteY25" fmla="*/ 303431 h 455076"/>
                <a:gd name="connsiteX26" fmla="*/ 303779 w 607639"/>
                <a:gd name="connsiteY26" fmla="*/ 278903 h 455076"/>
                <a:gd name="connsiteX27" fmla="*/ 270490 w 607639"/>
                <a:gd name="connsiteY27" fmla="*/ 271171 h 455076"/>
                <a:gd name="connsiteX28" fmla="*/ 265238 w 607639"/>
                <a:gd name="connsiteY28" fmla="*/ 258196 h 455076"/>
                <a:gd name="connsiteX29" fmla="*/ 278233 w 607639"/>
                <a:gd name="connsiteY29" fmla="*/ 252241 h 455076"/>
                <a:gd name="connsiteX30" fmla="*/ 336355 w 607639"/>
                <a:gd name="connsiteY30" fmla="*/ 254019 h 455076"/>
                <a:gd name="connsiteX31" fmla="*/ 345612 w 607639"/>
                <a:gd name="connsiteY31" fmla="*/ 231357 h 455076"/>
                <a:gd name="connsiteX32" fmla="*/ 313925 w 607639"/>
                <a:gd name="connsiteY32" fmla="*/ 206028 h 455076"/>
                <a:gd name="connsiteX33" fmla="*/ 264259 w 607639"/>
                <a:gd name="connsiteY33" fmla="*/ 160615 h 455076"/>
                <a:gd name="connsiteX34" fmla="*/ 281883 w 607639"/>
                <a:gd name="connsiteY34" fmla="*/ 121245 h 455076"/>
                <a:gd name="connsiteX35" fmla="*/ 303779 w 607639"/>
                <a:gd name="connsiteY35" fmla="*/ 113158 h 455076"/>
                <a:gd name="connsiteX36" fmla="*/ 80961 w 607639"/>
                <a:gd name="connsiteY36" fmla="*/ 60700 h 455076"/>
                <a:gd name="connsiteX37" fmla="*/ 80961 w 607639"/>
                <a:gd name="connsiteY37" fmla="*/ 333760 h 455076"/>
                <a:gd name="connsiteX38" fmla="*/ 526519 w 607639"/>
                <a:gd name="connsiteY38" fmla="*/ 333760 h 455076"/>
                <a:gd name="connsiteX39" fmla="*/ 526519 w 607639"/>
                <a:gd name="connsiteY39" fmla="*/ 60700 h 455076"/>
                <a:gd name="connsiteX40" fmla="*/ 70815 w 607639"/>
                <a:gd name="connsiteY40" fmla="*/ 40434 h 455076"/>
                <a:gd name="connsiteX41" fmla="*/ 536665 w 607639"/>
                <a:gd name="connsiteY41" fmla="*/ 40434 h 455076"/>
                <a:gd name="connsiteX42" fmla="*/ 546812 w 607639"/>
                <a:gd name="connsiteY42" fmla="*/ 50567 h 455076"/>
                <a:gd name="connsiteX43" fmla="*/ 546812 w 607639"/>
                <a:gd name="connsiteY43" fmla="*/ 343893 h 455076"/>
                <a:gd name="connsiteX44" fmla="*/ 536665 w 607639"/>
                <a:gd name="connsiteY44" fmla="*/ 354026 h 455076"/>
                <a:gd name="connsiteX45" fmla="*/ 70815 w 607639"/>
                <a:gd name="connsiteY45" fmla="*/ 354026 h 455076"/>
                <a:gd name="connsiteX46" fmla="*/ 60757 w 607639"/>
                <a:gd name="connsiteY46" fmla="*/ 343893 h 455076"/>
                <a:gd name="connsiteX47" fmla="*/ 60757 w 607639"/>
                <a:gd name="connsiteY47" fmla="*/ 50567 h 455076"/>
                <a:gd name="connsiteX48" fmla="*/ 70815 w 607639"/>
                <a:gd name="connsiteY48" fmla="*/ 40434 h 455076"/>
                <a:gd name="connsiteX49" fmla="*/ 62037 w 607639"/>
                <a:gd name="connsiteY49" fmla="*/ 20265 h 455076"/>
                <a:gd name="connsiteX50" fmla="*/ 40497 w 607639"/>
                <a:gd name="connsiteY50" fmla="*/ 39197 h 455076"/>
                <a:gd name="connsiteX51" fmla="*/ 40497 w 607639"/>
                <a:gd name="connsiteY51" fmla="*/ 374193 h 455076"/>
                <a:gd name="connsiteX52" fmla="*/ 224026 w 607639"/>
                <a:gd name="connsiteY52" fmla="*/ 374193 h 455076"/>
                <a:gd name="connsiteX53" fmla="*/ 232927 w 607639"/>
                <a:gd name="connsiteY53" fmla="*/ 383082 h 455076"/>
                <a:gd name="connsiteX54" fmla="*/ 232927 w 607639"/>
                <a:gd name="connsiteY54" fmla="*/ 394458 h 455076"/>
                <a:gd name="connsiteX55" fmla="*/ 384859 w 607639"/>
                <a:gd name="connsiteY55" fmla="*/ 394458 h 455076"/>
                <a:gd name="connsiteX56" fmla="*/ 384859 w 607639"/>
                <a:gd name="connsiteY56" fmla="*/ 383082 h 455076"/>
                <a:gd name="connsiteX57" fmla="*/ 396251 w 607639"/>
                <a:gd name="connsiteY57" fmla="*/ 374193 h 455076"/>
                <a:gd name="connsiteX58" fmla="*/ 567142 w 607639"/>
                <a:gd name="connsiteY58" fmla="*/ 374193 h 455076"/>
                <a:gd name="connsiteX59" fmla="*/ 567142 w 607639"/>
                <a:gd name="connsiteY59" fmla="*/ 39197 h 455076"/>
                <a:gd name="connsiteX60" fmla="*/ 548094 w 607639"/>
                <a:gd name="connsiteY60" fmla="*/ 20265 h 455076"/>
                <a:gd name="connsiteX61" fmla="*/ 62037 w 607639"/>
                <a:gd name="connsiteY61" fmla="*/ 0 h 455076"/>
                <a:gd name="connsiteX62" fmla="*/ 548094 w 607639"/>
                <a:gd name="connsiteY62" fmla="*/ 0 h 455076"/>
                <a:gd name="connsiteX63" fmla="*/ 587346 w 607639"/>
                <a:gd name="connsiteY63" fmla="*/ 39197 h 455076"/>
                <a:gd name="connsiteX64" fmla="*/ 587346 w 607639"/>
                <a:gd name="connsiteY64" fmla="*/ 374193 h 455076"/>
                <a:gd name="connsiteX65" fmla="*/ 598738 w 607639"/>
                <a:gd name="connsiteY65" fmla="*/ 374193 h 455076"/>
                <a:gd name="connsiteX66" fmla="*/ 607639 w 607639"/>
                <a:gd name="connsiteY66" fmla="*/ 383082 h 455076"/>
                <a:gd name="connsiteX67" fmla="*/ 607639 w 607639"/>
                <a:gd name="connsiteY67" fmla="*/ 413390 h 455076"/>
                <a:gd name="connsiteX68" fmla="*/ 568388 w 607639"/>
                <a:gd name="connsiteY68" fmla="*/ 455076 h 455076"/>
                <a:gd name="connsiteX69" fmla="*/ 41743 w 607639"/>
                <a:gd name="connsiteY69" fmla="*/ 455076 h 455076"/>
                <a:gd name="connsiteX70" fmla="*/ 0 w 607639"/>
                <a:gd name="connsiteY70" fmla="*/ 413390 h 455076"/>
                <a:gd name="connsiteX71" fmla="*/ 0 w 607639"/>
                <a:gd name="connsiteY71" fmla="*/ 383082 h 455076"/>
                <a:gd name="connsiteX72" fmla="*/ 11393 w 607639"/>
                <a:gd name="connsiteY72" fmla="*/ 374193 h 455076"/>
                <a:gd name="connsiteX73" fmla="*/ 20293 w 607639"/>
                <a:gd name="connsiteY73" fmla="*/ 374193 h 455076"/>
                <a:gd name="connsiteX74" fmla="*/ 20293 w 607639"/>
                <a:gd name="connsiteY74" fmla="*/ 39197 h 455076"/>
                <a:gd name="connsiteX75" fmla="*/ 62037 w 607639"/>
                <a:gd name="connsiteY75" fmla="*/ 0 h 45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7639" h="455076">
                  <a:moveTo>
                    <a:pt x="20293" y="394458"/>
                  </a:moveTo>
                  <a:lnTo>
                    <a:pt x="20293" y="413390"/>
                  </a:lnTo>
                  <a:cubicBezTo>
                    <a:pt x="20293" y="424501"/>
                    <a:pt x="30618" y="434900"/>
                    <a:pt x="41743" y="434900"/>
                  </a:cubicBezTo>
                  <a:lnTo>
                    <a:pt x="568388" y="434900"/>
                  </a:lnTo>
                  <a:cubicBezTo>
                    <a:pt x="579513" y="434900"/>
                    <a:pt x="587346" y="424501"/>
                    <a:pt x="587346" y="413390"/>
                  </a:cubicBezTo>
                  <a:lnTo>
                    <a:pt x="587346" y="394458"/>
                  </a:lnTo>
                  <a:lnTo>
                    <a:pt x="405063" y="394458"/>
                  </a:lnTo>
                  <a:lnTo>
                    <a:pt x="405063" y="403258"/>
                  </a:lnTo>
                  <a:cubicBezTo>
                    <a:pt x="405063" y="408857"/>
                    <a:pt x="401770" y="414635"/>
                    <a:pt x="396251" y="414635"/>
                  </a:cubicBezTo>
                  <a:lnTo>
                    <a:pt x="224026" y="414635"/>
                  </a:lnTo>
                  <a:cubicBezTo>
                    <a:pt x="218419" y="414635"/>
                    <a:pt x="212634" y="408857"/>
                    <a:pt x="212634" y="403258"/>
                  </a:cubicBezTo>
                  <a:lnTo>
                    <a:pt x="212634" y="394458"/>
                  </a:lnTo>
                  <a:close/>
                  <a:moveTo>
                    <a:pt x="303779" y="91029"/>
                  </a:moveTo>
                  <a:lnTo>
                    <a:pt x="324072" y="91029"/>
                  </a:lnTo>
                  <a:lnTo>
                    <a:pt x="324072" y="112980"/>
                  </a:lnTo>
                  <a:cubicBezTo>
                    <a:pt x="341785" y="114669"/>
                    <a:pt x="355937" y="119734"/>
                    <a:pt x="358607" y="120801"/>
                  </a:cubicBezTo>
                  <a:cubicBezTo>
                    <a:pt x="363859" y="122756"/>
                    <a:pt x="367152" y="128533"/>
                    <a:pt x="365194" y="133776"/>
                  </a:cubicBezTo>
                  <a:cubicBezTo>
                    <a:pt x="363236" y="139019"/>
                    <a:pt x="357361" y="141686"/>
                    <a:pt x="352110" y="139730"/>
                  </a:cubicBezTo>
                  <a:cubicBezTo>
                    <a:pt x="341162" y="135642"/>
                    <a:pt x="309208" y="127288"/>
                    <a:pt x="293988" y="137864"/>
                  </a:cubicBezTo>
                  <a:cubicBezTo>
                    <a:pt x="287757" y="142219"/>
                    <a:pt x="284731" y="149595"/>
                    <a:pt x="284731" y="160615"/>
                  </a:cubicBezTo>
                  <a:cubicBezTo>
                    <a:pt x="284731" y="181144"/>
                    <a:pt x="294344" y="183188"/>
                    <a:pt x="316329" y="185943"/>
                  </a:cubicBezTo>
                  <a:cubicBezTo>
                    <a:pt x="335999" y="188343"/>
                    <a:pt x="365550" y="192075"/>
                    <a:pt x="365550" y="231357"/>
                  </a:cubicBezTo>
                  <a:cubicBezTo>
                    <a:pt x="365550" y="253574"/>
                    <a:pt x="355492" y="265039"/>
                    <a:pt x="347303" y="270638"/>
                  </a:cubicBezTo>
                  <a:cubicBezTo>
                    <a:pt x="340628" y="275259"/>
                    <a:pt x="334219" y="277658"/>
                    <a:pt x="324072" y="278725"/>
                  </a:cubicBezTo>
                  <a:lnTo>
                    <a:pt x="324072" y="303431"/>
                  </a:lnTo>
                  <a:lnTo>
                    <a:pt x="303779" y="303431"/>
                  </a:lnTo>
                  <a:lnTo>
                    <a:pt x="303779" y="278903"/>
                  </a:lnTo>
                  <a:cubicBezTo>
                    <a:pt x="288647" y="277303"/>
                    <a:pt x="273249" y="272148"/>
                    <a:pt x="270490" y="271171"/>
                  </a:cubicBezTo>
                  <a:cubicBezTo>
                    <a:pt x="265238" y="269216"/>
                    <a:pt x="263280" y="263350"/>
                    <a:pt x="265238" y="258196"/>
                  </a:cubicBezTo>
                  <a:cubicBezTo>
                    <a:pt x="267196" y="252952"/>
                    <a:pt x="272982" y="250286"/>
                    <a:pt x="278233" y="252241"/>
                  </a:cubicBezTo>
                  <a:cubicBezTo>
                    <a:pt x="289270" y="256329"/>
                    <a:pt x="321135" y="264594"/>
                    <a:pt x="336355" y="254019"/>
                  </a:cubicBezTo>
                  <a:cubicBezTo>
                    <a:pt x="342586" y="249753"/>
                    <a:pt x="345612" y="242288"/>
                    <a:pt x="345612" y="231357"/>
                  </a:cubicBezTo>
                  <a:cubicBezTo>
                    <a:pt x="345612" y="210827"/>
                    <a:pt x="335910" y="208694"/>
                    <a:pt x="313925" y="206028"/>
                  </a:cubicBezTo>
                  <a:cubicBezTo>
                    <a:pt x="294255" y="203540"/>
                    <a:pt x="264259" y="199807"/>
                    <a:pt x="264259" y="160615"/>
                  </a:cubicBezTo>
                  <a:cubicBezTo>
                    <a:pt x="264259" y="138308"/>
                    <a:pt x="273694" y="126933"/>
                    <a:pt x="281883" y="121245"/>
                  </a:cubicBezTo>
                  <a:cubicBezTo>
                    <a:pt x="288558" y="116624"/>
                    <a:pt x="296213" y="114224"/>
                    <a:pt x="303779" y="113158"/>
                  </a:cubicBezTo>
                  <a:close/>
                  <a:moveTo>
                    <a:pt x="80961" y="60700"/>
                  </a:moveTo>
                  <a:lnTo>
                    <a:pt x="80961" y="333760"/>
                  </a:lnTo>
                  <a:lnTo>
                    <a:pt x="526519" y="333760"/>
                  </a:lnTo>
                  <a:lnTo>
                    <a:pt x="526519" y="60700"/>
                  </a:lnTo>
                  <a:close/>
                  <a:moveTo>
                    <a:pt x="70815" y="40434"/>
                  </a:moveTo>
                  <a:lnTo>
                    <a:pt x="536665" y="40434"/>
                  </a:lnTo>
                  <a:cubicBezTo>
                    <a:pt x="542273" y="40434"/>
                    <a:pt x="546812" y="44967"/>
                    <a:pt x="546812" y="50567"/>
                  </a:cubicBezTo>
                  <a:lnTo>
                    <a:pt x="546812" y="343893"/>
                  </a:lnTo>
                  <a:cubicBezTo>
                    <a:pt x="546812" y="349493"/>
                    <a:pt x="542273" y="354026"/>
                    <a:pt x="536665" y="354026"/>
                  </a:cubicBezTo>
                  <a:lnTo>
                    <a:pt x="70815" y="354026"/>
                  </a:lnTo>
                  <a:cubicBezTo>
                    <a:pt x="65296" y="354026"/>
                    <a:pt x="60757" y="349493"/>
                    <a:pt x="60757" y="343893"/>
                  </a:cubicBezTo>
                  <a:lnTo>
                    <a:pt x="60757" y="50567"/>
                  </a:lnTo>
                  <a:cubicBezTo>
                    <a:pt x="60757" y="44967"/>
                    <a:pt x="65296" y="40434"/>
                    <a:pt x="70815" y="40434"/>
                  </a:cubicBezTo>
                  <a:close/>
                  <a:moveTo>
                    <a:pt x="62037" y="20265"/>
                  </a:moveTo>
                  <a:cubicBezTo>
                    <a:pt x="50822" y="20265"/>
                    <a:pt x="40497" y="28087"/>
                    <a:pt x="40497" y="39197"/>
                  </a:cubicBezTo>
                  <a:lnTo>
                    <a:pt x="40497" y="374193"/>
                  </a:lnTo>
                  <a:lnTo>
                    <a:pt x="224026" y="374193"/>
                  </a:lnTo>
                  <a:cubicBezTo>
                    <a:pt x="229634" y="374193"/>
                    <a:pt x="232927" y="377482"/>
                    <a:pt x="232927" y="383082"/>
                  </a:cubicBezTo>
                  <a:lnTo>
                    <a:pt x="232927" y="394458"/>
                  </a:lnTo>
                  <a:lnTo>
                    <a:pt x="384859" y="394458"/>
                  </a:lnTo>
                  <a:lnTo>
                    <a:pt x="384859" y="383082"/>
                  </a:lnTo>
                  <a:cubicBezTo>
                    <a:pt x="384859" y="377482"/>
                    <a:pt x="390644" y="374193"/>
                    <a:pt x="396251" y="374193"/>
                  </a:cubicBezTo>
                  <a:lnTo>
                    <a:pt x="567142" y="374193"/>
                  </a:lnTo>
                  <a:lnTo>
                    <a:pt x="567142" y="39197"/>
                  </a:lnTo>
                  <a:cubicBezTo>
                    <a:pt x="567142" y="28087"/>
                    <a:pt x="559309" y="20265"/>
                    <a:pt x="548094" y="20265"/>
                  </a:cubicBezTo>
                  <a:close/>
                  <a:moveTo>
                    <a:pt x="62037" y="0"/>
                  </a:moveTo>
                  <a:lnTo>
                    <a:pt x="548094" y="0"/>
                  </a:lnTo>
                  <a:cubicBezTo>
                    <a:pt x="570435" y="0"/>
                    <a:pt x="587346" y="16888"/>
                    <a:pt x="587346" y="39197"/>
                  </a:cubicBezTo>
                  <a:lnTo>
                    <a:pt x="587346" y="374193"/>
                  </a:lnTo>
                  <a:lnTo>
                    <a:pt x="598738" y="374193"/>
                  </a:lnTo>
                  <a:cubicBezTo>
                    <a:pt x="604346" y="374193"/>
                    <a:pt x="607639" y="377482"/>
                    <a:pt x="607639" y="383082"/>
                  </a:cubicBezTo>
                  <a:lnTo>
                    <a:pt x="607639" y="413390"/>
                  </a:lnTo>
                  <a:cubicBezTo>
                    <a:pt x="607639" y="435700"/>
                    <a:pt x="590728" y="455076"/>
                    <a:pt x="568388" y="455076"/>
                  </a:cubicBezTo>
                  <a:lnTo>
                    <a:pt x="41743" y="455076"/>
                  </a:lnTo>
                  <a:cubicBezTo>
                    <a:pt x="19403" y="455076"/>
                    <a:pt x="0" y="435700"/>
                    <a:pt x="0" y="413390"/>
                  </a:cubicBezTo>
                  <a:lnTo>
                    <a:pt x="0" y="383082"/>
                  </a:lnTo>
                  <a:cubicBezTo>
                    <a:pt x="0" y="377482"/>
                    <a:pt x="5785" y="374193"/>
                    <a:pt x="11393" y="374193"/>
                  </a:cubicBezTo>
                  <a:lnTo>
                    <a:pt x="20293" y="374193"/>
                  </a:lnTo>
                  <a:lnTo>
                    <a:pt x="20293" y="39197"/>
                  </a:lnTo>
                  <a:cubicBezTo>
                    <a:pt x="20293" y="16888"/>
                    <a:pt x="39696" y="0"/>
                    <a:pt x="6203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800000" flipH="1">
              <a:off x="6024962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4758981" y="1613270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Log in</a:t>
            </a:r>
            <a:endParaRPr 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4694846" y="2885030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User type</a:t>
            </a:r>
          </a:p>
        </p:txBody>
      </p:sp>
      <p:sp>
        <p:nvSpPr>
          <p:cNvPr id="44" name="矩形 43"/>
          <p:cNvSpPr/>
          <p:nvPr/>
        </p:nvSpPr>
        <p:spPr>
          <a:xfrm>
            <a:off x="4364355" y="4060825"/>
            <a:ext cx="16027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hlinkClick r:id="rId18" action="ppaction://hlinksldjump"/>
              </a:rPr>
              <a:t>turn to set Password</a:t>
            </a:r>
            <a:endParaRPr 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137160" y="1902460"/>
            <a:ext cx="13620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Unique Phone and user name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124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Sign up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97405" y="826770"/>
            <a:ext cx="1940560" cy="3789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9445" y="2366010"/>
            <a:ext cx="2030730" cy="14065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 rot="10800000">
            <a:off x="3691478" y="4004481"/>
            <a:ext cx="739558" cy="637550"/>
            <a:chOff x="2418303" y="2917361"/>
            <a:chExt cx="739558" cy="637550"/>
          </a:xfrm>
        </p:grpSpPr>
        <p:sp>
          <p:nvSpPr>
            <p:cNvPr id="28" name="等腰三角形 27"/>
            <p:cNvSpPr/>
            <p:nvPr/>
          </p:nvSpPr>
          <p:spPr>
            <a:xfrm rot="19800000">
              <a:off x="2418303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analysis_249326"/>
            <p:cNvSpPr>
              <a:spLocks noChangeAspect="1"/>
            </p:cNvSpPr>
            <p:nvPr/>
          </p:nvSpPr>
          <p:spPr bwMode="auto">
            <a:xfrm rot="19800000">
              <a:off x="2750039" y="3215442"/>
              <a:ext cx="166688" cy="198311"/>
            </a:xfrm>
            <a:custGeom>
              <a:avLst/>
              <a:gdLst>
                <a:gd name="T0" fmla="*/ 617 w 627"/>
                <a:gd name="T1" fmla="*/ 66 h 747"/>
                <a:gd name="T2" fmla="*/ 404 w 627"/>
                <a:gd name="T3" fmla="*/ 1 h 747"/>
                <a:gd name="T4" fmla="*/ 395 w 627"/>
                <a:gd name="T5" fmla="*/ 1 h 747"/>
                <a:gd name="T6" fmla="*/ 8 w 627"/>
                <a:gd name="T7" fmla="*/ 158 h 747"/>
                <a:gd name="T8" fmla="*/ 0 w 627"/>
                <a:gd name="T9" fmla="*/ 171 h 747"/>
                <a:gd name="T10" fmla="*/ 0 w 627"/>
                <a:gd name="T11" fmla="*/ 589 h 747"/>
                <a:gd name="T12" fmla="*/ 9 w 627"/>
                <a:gd name="T13" fmla="*/ 601 h 747"/>
                <a:gd name="T14" fmla="*/ 395 w 627"/>
                <a:gd name="T15" fmla="*/ 746 h 747"/>
                <a:gd name="T16" fmla="*/ 400 w 627"/>
                <a:gd name="T17" fmla="*/ 747 h 747"/>
                <a:gd name="T18" fmla="*/ 403 w 627"/>
                <a:gd name="T19" fmla="*/ 746 h 747"/>
                <a:gd name="T20" fmla="*/ 617 w 627"/>
                <a:gd name="T21" fmla="*/ 694 h 747"/>
                <a:gd name="T22" fmla="*/ 627 w 627"/>
                <a:gd name="T23" fmla="*/ 681 h 747"/>
                <a:gd name="T24" fmla="*/ 627 w 627"/>
                <a:gd name="T25" fmla="*/ 79 h 747"/>
                <a:gd name="T26" fmla="*/ 617 w 627"/>
                <a:gd name="T27" fmla="*/ 66 h 747"/>
                <a:gd name="T28" fmla="*/ 139 w 627"/>
                <a:gd name="T29" fmla="*/ 559 h 747"/>
                <a:gd name="T30" fmla="*/ 147 w 627"/>
                <a:gd name="T31" fmla="*/ 547 h 747"/>
                <a:gd name="T32" fmla="*/ 147 w 627"/>
                <a:gd name="T33" fmla="*/ 184 h 747"/>
                <a:gd name="T34" fmla="*/ 373 w 627"/>
                <a:gd name="T35" fmla="*/ 136 h 747"/>
                <a:gd name="T36" fmla="*/ 373 w 627"/>
                <a:gd name="T37" fmla="*/ 624 h 747"/>
                <a:gd name="T38" fmla="*/ 88 w 627"/>
                <a:gd name="T39" fmla="*/ 581 h 747"/>
                <a:gd name="T40" fmla="*/ 139 w 627"/>
                <a:gd name="T41" fmla="*/ 559 h 747"/>
                <a:gd name="T42" fmla="*/ 600 w 627"/>
                <a:gd name="T43" fmla="*/ 671 h 747"/>
                <a:gd name="T44" fmla="*/ 401 w 627"/>
                <a:gd name="T45" fmla="*/ 719 h 747"/>
                <a:gd name="T46" fmla="*/ 112 w 627"/>
                <a:gd name="T47" fmla="*/ 611 h 747"/>
                <a:gd name="T48" fmla="*/ 385 w 627"/>
                <a:gd name="T49" fmla="*/ 653 h 747"/>
                <a:gd name="T50" fmla="*/ 387 w 627"/>
                <a:gd name="T51" fmla="*/ 653 h 747"/>
                <a:gd name="T52" fmla="*/ 395 w 627"/>
                <a:gd name="T53" fmla="*/ 650 h 747"/>
                <a:gd name="T54" fmla="*/ 400 w 627"/>
                <a:gd name="T55" fmla="*/ 640 h 747"/>
                <a:gd name="T56" fmla="*/ 400 w 627"/>
                <a:gd name="T57" fmla="*/ 120 h 747"/>
                <a:gd name="T58" fmla="*/ 395 w 627"/>
                <a:gd name="T59" fmla="*/ 110 h 747"/>
                <a:gd name="T60" fmla="*/ 384 w 627"/>
                <a:gd name="T61" fmla="*/ 107 h 747"/>
                <a:gd name="T62" fmla="*/ 131 w 627"/>
                <a:gd name="T63" fmla="*/ 160 h 747"/>
                <a:gd name="T64" fmla="*/ 120 w 627"/>
                <a:gd name="T65" fmla="*/ 173 h 747"/>
                <a:gd name="T66" fmla="*/ 120 w 627"/>
                <a:gd name="T67" fmla="*/ 538 h 747"/>
                <a:gd name="T68" fmla="*/ 35 w 627"/>
                <a:gd name="T69" fmla="*/ 574 h 747"/>
                <a:gd name="T70" fmla="*/ 28 w 627"/>
                <a:gd name="T71" fmla="*/ 580 h 747"/>
                <a:gd name="T72" fmla="*/ 27 w 627"/>
                <a:gd name="T73" fmla="*/ 579 h 747"/>
                <a:gd name="T74" fmla="*/ 27 w 627"/>
                <a:gd name="T75" fmla="*/ 180 h 747"/>
                <a:gd name="T76" fmla="*/ 401 w 627"/>
                <a:gd name="T77" fmla="*/ 27 h 747"/>
                <a:gd name="T78" fmla="*/ 600 w 627"/>
                <a:gd name="T79" fmla="*/ 89 h 747"/>
                <a:gd name="T80" fmla="*/ 600 w 627"/>
                <a:gd name="T81" fmla="*/ 671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7" h="747">
                  <a:moveTo>
                    <a:pt x="617" y="66"/>
                  </a:moveTo>
                  <a:lnTo>
                    <a:pt x="404" y="1"/>
                  </a:lnTo>
                  <a:cubicBezTo>
                    <a:pt x="401" y="0"/>
                    <a:pt x="398" y="0"/>
                    <a:pt x="395" y="1"/>
                  </a:cubicBezTo>
                  <a:lnTo>
                    <a:pt x="8" y="158"/>
                  </a:lnTo>
                  <a:cubicBezTo>
                    <a:pt x="3" y="160"/>
                    <a:pt x="0" y="165"/>
                    <a:pt x="0" y="171"/>
                  </a:cubicBezTo>
                  <a:lnTo>
                    <a:pt x="0" y="589"/>
                  </a:lnTo>
                  <a:cubicBezTo>
                    <a:pt x="0" y="594"/>
                    <a:pt x="3" y="599"/>
                    <a:pt x="9" y="601"/>
                  </a:cubicBezTo>
                  <a:lnTo>
                    <a:pt x="395" y="746"/>
                  </a:lnTo>
                  <a:cubicBezTo>
                    <a:pt x="397" y="746"/>
                    <a:pt x="398" y="747"/>
                    <a:pt x="400" y="747"/>
                  </a:cubicBezTo>
                  <a:cubicBezTo>
                    <a:pt x="401" y="747"/>
                    <a:pt x="402" y="747"/>
                    <a:pt x="403" y="746"/>
                  </a:cubicBezTo>
                  <a:lnTo>
                    <a:pt x="617" y="694"/>
                  </a:lnTo>
                  <a:cubicBezTo>
                    <a:pt x="622" y="692"/>
                    <a:pt x="627" y="687"/>
                    <a:pt x="627" y="681"/>
                  </a:cubicBezTo>
                  <a:lnTo>
                    <a:pt x="627" y="79"/>
                  </a:lnTo>
                  <a:cubicBezTo>
                    <a:pt x="627" y="73"/>
                    <a:pt x="623" y="68"/>
                    <a:pt x="617" y="66"/>
                  </a:cubicBezTo>
                  <a:close/>
                  <a:moveTo>
                    <a:pt x="139" y="559"/>
                  </a:moveTo>
                  <a:cubicBezTo>
                    <a:pt x="143" y="557"/>
                    <a:pt x="147" y="552"/>
                    <a:pt x="147" y="547"/>
                  </a:cubicBezTo>
                  <a:lnTo>
                    <a:pt x="147" y="184"/>
                  </a:lnTo>
                  <a:lnTo>
                    <a:pt x="373" y="136"/>
                  </a:lnTo>
                  <a:lnTo>
                    <a:pt x="373" y="624"/>
                  </a:lnTo>
                  <a:lnTo>
                    <a:pt x="88" y="581"/>
                  </a:lnTo>
                  <a:lnTo>
                    <a:pt x="139" y="559"/>
                  </a:lnTo>
                  <a:close/>
                  <a:moveTo>
                    <a:pt x="600" y="671"/>
                  </a:moveTo>
                  <a:lnTo>
                    <a:pt x="401" y="719"/>
                  </a:lnTo>
                  <a:lnTo>
                    <a:pt x="112" y="611"/>
                  </a:lnTo>
                  <a:lnTo>
                    <a:pt x="385" y="653"/>
                  </a:lnTo>
                  <a:cubicBezTo>
                    <a:pt x="385" y="653"/>
                    <a:pt x="386" y="653"/>
                    <a:pt x="387" y="653"/>
                  </a:cubicBezTo>
                  <a:cubicBezTo>
                    <a:pt x="390" y="653"/>
                    <a:pt x="393" y="652"/>
                    <a:pt x="395" y="650"/>
                  </a:cubicBezTo>
                  <a:cubicBezTo>
                    <a:pt x="398" y="648"/>
                    <a:pt x="400" y="644"/>
                    <a:pt x="400" y="640"/>
                  </a:cubicBezTo>
                  <a:lnTo>
                    <a:pt x="400" y="120"/>
                  </a:lnTo>
                  <a:cubicBezTo>
                    <a:pt x="400" y="116"/>
                    <a:pt x="398" y="112"/>
                    <a:pt x="395" y="110"/>
                  </a:cubicBezTo>
                  <a:cubicBezTo>
                    <a:pt x="392" y="107"/>
                    <a:pt x="388" y="106"/>
                    <a:pt x="384" y="107"/>
                  </a:cubicBezTo>
                  <a:lnTo>
                    <a:pt x="131" y="160"/>
                  </a:lnTo>
                  <a:cubicBezTo>
                    <a:pt x="124" y="162"/>
                    <a:pt x="120" y="167"/>
                    <a:pt x="120" y="173"/>
                  </a:cubicBezTo>
                  <a:lnTo>
                    <a:pt x="120" y="538"/>
                  </a:lnTo>
                  <a:lnTo>
                    <a:pt x="35" y="574"/>
                  </a:lnTo>
                  <a:cubicBezTo>
                    <a:pt x="32" y="576"/>
                    <a:pt x="30" y="578"/>
                    <a:pt x="28" y="580"/>
                  </a:cubicBezTo>
                  <a:lnTo>
                    <a:pt x="27" y="579"/>
                  </a:lnTo>
                  <a:lnTo>
                    <a:pt x="27" y="180"/>
                  </a:lnTo>
                  <a:lnTo>
                    <a:pt x="401" y="27"/>
                  </a:lnTo>
                  <a:lnTo>
                    <a:pt x="600" y="89"/>
                  </a:lnTo>
                  <a:lnTo>
                    <a:pt x="600" y="67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00000">
              <a:off x="2486293" y="2982094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01762" y="2672251"/>
            <a:ext cx="739558" cy="637550"/>
            <a:chOff x="5977247" y="2917361"/>
            <a:chExt cx="739558" cy="637550"/>
          </a:xfrm>
        </p:grpSpPr>
        <p:sp>
          <p:nvSpPr>
            <p:cNvPr id="32" name="等腰三角形 31"/>
            <p:cNvSpPr/>
            <p:nvPr/>
          </p:nvSpPr>
          <p:spPr>
            <a:xfrm rot="1800000" flipH="1">
              <a:off x="5977247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024961" y="2982094"/>
              <a:ext cx="623854" cy="537806"/>
              <a:chOff x="6024961" y="2982094"/>
              <a:chExt cx="623854" cy="537806"/>
            </a:xfrm>
          </p:grpSpPr>
          <p:sp>
            <p:nvSpPr>
              <p:cNvPr id="51" name="analysis_249326"/>
              <p:cNvSpPr>
                <a:spLocks noChangeAspect="1"/>
              </p:cNvSpPr>
              <p:nvPr/>
            </p:nvSpPr>
            <p:spPr bwMode="auto">
              <a:xfrm rot="1800000" flipH="1">
                <a:off x="6202570" y="3227986"/>
                <a:ext cx="198311" cy="173225"/>
              </a:xfrm>
              <a:custGeom>
                <a:avLst/>
                <a:gdLst>
                  <a:gd name="connsiteX0" fmla="*/ 17800 w 606368"/>
                  <a:gd name="connsiteY0" fmla="*/ 434840 h 529664"/>
                  <a:gd name="connsiteX1" fmla="*/ 17800 w 606368"/>
                  <a:gd name="connsiteY1" fmla="*/ 473321 h 529664"/>
                  <a:gd name="connsiteX2" fmla="*/ 56338 w 606368"/>
                  <a:gd name="connsiteY2" fmla="*/ 511890 h 529664"/>
                  <a:gd name="connsiteX3" fmla="*/ 414036 w 606368"/>
                  <a:gd name="connsiteY3" fmla="*/ 511890 h 529664"/>
                  <a:gd name="connsiteX4" fmla="*/ 398727 w 606368"/>
                  <a:gd name="connsiteY4" fmla="*/ 473321 h 529664"/>
                  <a:gd name="connsiteX5" fmla="*/ 398727 w 606368"/>
                  <a:gd name="connsiteY5" fmla="*/ 434840 h 529664"/>
                  <a:gd name="connsiteX6" fmla="*/ 103865 w 606368"/>
                  <a:gd name="connsiteY6" fmla="*/ 434840 h 529664"/>
                  <a:gd name="connsiteX7" fmla="*/ 103776 w 606368"/>
                  <a:gd name="connsiteY7" fmla="*/ 434840 h 529664"/>
                  <a:gd name="connsiteX8" fmla="*/ 227230 w 606368"/>
                  <a:gd name="connsiteY8" fmla="*/ 369692 h 529664"/>
                  <a:gd name="connsiteX9" fmla="*/ 407646 w 606368"/>
                  <a:gd name="connsiteY9" fmla="*/ 369692 h 529664"/>
                  <a:gd name="connsiteX10" fmla="*/ 416547 w 606368"/>
                  <a:gd name="connsiteY10" fmla="*/ 378583 h 529664"/>
                  <a:gd name="connsiteX11" fmla="*/ 407646 w 606368"/>
                  <a:gd name="connsiteY11" fmla="*/ 387474 h 529664"/>
                  <a:gd name="connsiteX12" fmla="*/ 227230 w 606368"/>
                  <a:gd name="connsiteY12" fmla="*/ 387474 h 529664"/>
                  <a:gd name="connsiteX13" fmla="*/ 218329 w 606368"/>
                  <a:gd name="connsiteY13" fmla="*/ 378583 h 529664"/>
                  <a:gd name="connsiteX14" fmla="*/ 227230 w 606368"/>
                  <a:gd name="connsiteY14" fmla="*/ 369692 h 529664"/>
                  <a:gd name="connsiteX15" fmla="*/ 170280 w 606368"/>
                  <a:gd name="connsiteY15" fmla="*/ 369692 h 529664"/>
                  <a:gd name="connsiteX16" fmla="*/ 189321 w 606368"/>
                  <a:gd name="connsiteY16" fmla="*/ 369692 h 529664"/>
                  <a:gd name="connsiteX17" fmla="*/ 198218 w 606368"/>
                  <a:gd name="connsiteY17" fmla="*/ 378583 h 529664"/>
                  <a:gd name="connsiteX18" fmla="*/ 189321 w 606368"/>
                  <a:gd name="connsiteY18" fmla="*/ 387474 h 529664"/>
                  <a:gd name="connsiteX19" fmla="*/ 170280 w 606368"/>
                  <a:gd name="connsiteY19" fmla="*/ 387474 h 529664"/>
                  <a:gd name="connsiteX20" fmla="*/ 161383 w 606368"/>
                  <a:gd name="connsiteY20" fmla="*/ 378583 h 529664"/>
                  <a:gd name="connsiteX21" fmla="*/ 170280 w 606368"/>
                  <a:gd name="connsiteY21" fmla="*/ 369692 h 529664"/>
                  <a:gd name="connsiteX22" fmla="*/ 227228 w 606368"/>
                  <a:gd name="connsiteY22" fmla="*/ 322272 h 529664"/>
                  <a:gd name="connsiteX23" fmla="*/ 436086 w 606368"/>
                  <a:gd name="connsiteY23" fmla="*/ 322272 h 529664"/>
                  <a:gd name="connsiteX24" fmla="*/ 444985 w 606368"/>
                  <a:gd name="connsiteY24" fmla="*/ 331128 h 529664"/>
                  <a:gd name="connsiteX25" fmla="*/ 436086 w 606368"/>
                  <a:gd name="connsiteY25" fmla="*/ 339984 h 529664"/>
                  <a:gd name="connsiteX26" fmla="*/ 227228 w 606368"/>
                  <a:gd name="connsiteY26" fmla="*/ 339984 h 529664"/>
                  <a:gd name="connsiteX27" fmla="*/ 218329 w 606368"/>
                  <a:gd name="connsiteY27" fmla="*/ 331128 h 529664"/>
                  <a:gd name="connsiteX28" fmla="*/ 227228 w 606368"/>
                  <a:gd name="connsiteY28" fmla="*/ 322272 h 529664"/>
                  <a:gd name="connsiteX29" fmla="*/ 170280 w 606368"/>
                  <a:gd name="connsiteY29" fmla="*/ 322272 h 529664"/>
                  <a:gd name="connsiteX30" fmla="*/ 189321 w 606368"/>
                  <a:gd name="connsiteY30" fmla="*/ 322272 h 529664"/>
                  <a:gd name="connsiteX31" fmla="*/ 198218 w 606368"/>
                  <a:gd name="connsiteY31" fmla="*/ 331128 h 529664"/>
                  <a:gd name="connsiteX32" fmla="*/ 189321 w 606368"/>
                  <a:gd name="connsiteY32" fmla="*/ 339984 h 529664"/>
                  <a:gd name="connsiteX33" fmla="*/ 170280 w 606368"/>
                  <a:gd name="connsiteY33" fmla="*/ 339984 h 529664"/>
                  <a:gd name="connsiteX34" fmla="*/ 161383 w 606368"/>
                  <a:gd name="connsiteY34" fmla="*/ 331128 h 529664"/>
                  <a:gd name="connsiteX35" fmla="*/ 170280 w 606368"/>
                  <a:gd name="connsiteY35" fmla="*/ 322272 h 529664"/>
                  <a:gd name="connsiteX36" fmla="*/ 227228 w 606368"/>
                  <a:gd name="connsiteY36" fmla="*/ 274852 h 529664"/>
                  <a:gd name="connsiteX37" fmla="*/ 379140 w 606368"/>
                  <a:gd name="connsiteY37" fmla="*/ 274852 h 529664"/>
                  <a:gd name="connsiteX38" fmla="*/ 388039 w 606368"/>
                  <a:gd name="connsiteY38" fmla="*/ 283743 h 529664"/>
                  <a:gd name="connsiteX39" fmla="*/ 379140 w 606368"/>
                  <a:gd name="connsiteY39" fmla="*/ 292634 h 529664"/>
                  <a:gd name="connsiteX40" fmla="*/ 227228 w 606368"/>
                  <a:gd name="connsiteY40" fmla="*/ 292634 h 529664"/>
                  <a:gd name="connsiteX41" fmla="*/ 218329 w 606368"/>
                  <a:gd name="connsiteY41" fmla="*/ 283743 h 529664"/>
                  <a:gd name="connsiteX42" fmla="*/ 227228 w 606368"/>
                  <a:gd name="connsiteY42" fmla="*/ 274852 h 529664"/>
                  <a:gd name="connsiteX43" fmla="*/ 170280 w 606368"/>
                  <a:gd name="connsiteY43" fmla="*/ 274852 h 529664"/>
                  <a:gd name="connsiteX44" fmla="*/ 189321 w 606368"/>
                  <a:gd name="connsiteY44" fmla="*/ 274852 h 529664"/>
                  <a:gd name="connsiteX45" fmla="*/ 198218 w 606368"/>
                  <a:gd name="connsiteY45" fmla="*/ 283743 h 529664"/>
                  <a:gd name="connsiteX46" fmla="*/ 189321 w 606368"/>
                  <a:gd name="connsiteY46" fmla="*/ 292634 h 529664"/>
                  <a:gd name="connsiteX47" fmla="*/ 170280 w 606368"/>
                  <a:gd name="connsiteY47" fmla="*/ 292634 h 529664"/>
                  <a:gd name="connsiteX48" fmla="*/ 161383 w 606368"/>
                  <a:gd name="connsiteY48" fmla="*/ 283743 h 529664"/>
                  <a:gd name="connsiteX49" fmla="*/ 170280 w 606368"/>
                  <a:gd name="connsiteY49" fmla="*/ 274852 h 529664"/>
                  <a:gd name="connsiteX50" fmla="*/ 227230 w 606368"/>
                  <a:gd name="connsiteY50" fmla="*/ 227503 h 529664"/>
                  <a:gd name="connsiteX51" fmla="*/ 417172 w 606368"/>
                  <a:gd name="connsiteY51" fmla="*/ 227503 h 529664"/>
                  <a:gd name="connsiteX52" fmla="*/ 426073 w 606368"/>
                  <a:gd name="connsiteY52" fmla="*/ 236394 h 529664"/>
                  <a:gd name="connsiteX53" fmla="*/ 417172 w 606368"/>
                  <a:gd name="connsiteY53" fmla="*/ 245285 h 529664"/>
                  <a:gd name="connsiteX54" fmla="*/ 227230 w 606368"/>
                  <a:gd name="connsiteY54" fmla="*/ 245285 h 529664"/>
                  <a:gd name="connsiteX55" fmla="*/ 218329 w 606368"/>
                  <a:gd name="connsiteY55" fmla="*/ 236394 h 529664"/>
                  <a:gd name="connsiteX56" fmla="*/ 227230 w 606368"/>
                  <a:gd name="connsiteY56" fmla="*/ 227503 h 529664"/>
                  <a:gd name="connsiteX57" fmla="*/ 170280 w 606368"/>
                  <a:gd name="connsiteY57" fmla="*/ 227503 h 529664"/>
                  <a:gd name="connsiteX58" fmla="*/ 189321 w 606368"/>
                  <a:gd name="connsiteY58" fmla="*/ 227503 h 529664"/>
                  <a:gd name="connsiteX59" fmla="*/ 198218 w 606368"/>
                  <a:gd name="connsiteY59" fmla="*/ 236394 h 529664"/>
                  <a:gd name="connsiteX60" fmla="*/ 189321 w 606368"/>
                  <a:gd name="connsiteY60" fmla="*/ 245285 h 529664"/>
                  <a:gd name="connsiteX61" fmla="*/ 170280 w 606368"/>
                  <a:gd name="connsiteY61" fmla="*/ 245285 h 529664"/>
                  <a:gd name="connsiteX62" fmla="*/ 161383 w 606368"/>
                  <a:gd name="connsiteY62" fmla="*/ 236394 h 529664"/>
                  <a:gd name="connsiteX63" fmla="*/ 170280 w 606368"/>
                  <a:gd name="connsiteY63" fmla="*/ 227503 h 529664"/>
                  <a:gd name="connsiteX64" fmla="*/ 227228 w 606368"/>
                  <a:gd name="connsiteY64" fmla="*/ 180012 h 529664"/>
                  <a:gd name="connsiteX65" fmla="*/ 436086 w 606368"/>
                  <a:gd name="connsiteY65" fmla="*/ 180012 h 529664"/>
                  <a:gd name="connsiteX66" fmla="*/ 444985 w 606368"/>
                  <a:gd name="connsiteY66" fmla="*/ 188903 h 529664"/>
                  <a:gd name="connsiteX67" fmla="*/ 436086 w 606368"/>
                  <a:gd name="connsiteY67" fmla="*/ 197794 h 529664"/>
                  <a:gd name="connsiteX68" fmla="*/ 227228 w 606368"/>
                  <a:gd name="connsiteY68" fmla="*/ 197794 h 529664"/>
                  <a:gd name="connsiteX69" fmla="*/ 218329 w 606368"/>
                  <a:gd name="connsiteY69" fmla="*/ 188903 h 529664"/>
                  <a:gd name="connsiteX70" fmla="*/ 227228 w 606368"/>
                  <a:gd name="connsiteY70" fmla="*/ 180012 h 529664"/>
                  <a:gd name="connsiteX71" fmla="*/ 170280 w 606368"/>
                  <a:gd name="connsiteY71" fmla="*/ 180012 h 529664"/>
                  <a:gd name="connsiteX72" fmla="*/ 189321 w 606368"/>
                  <a:gd name="connsiteY72" fmla="*/ 180012 h 529664"/>
                  <a:gd name="connsiteX73" fmla="*/ 198218 w 606368"/>
                  <a:gd name="connsiteY73" fmla="*/ 188903 h 529664"/>
                  <a:gd name="connsiteX74" fmla="*/ 189321 w 606368"/>
                  <a:gd name="connsiteY74" fmla="*/ 197794 h 529664"/>
                  <a:gd name="connsiteX75" fmla="*/ 170280 w 606368"/>
                  <a:gd name="connsiteY75" fmla="*/ 197794 h 529664"/>
                  <a:gd name="connsiteX76" fmla="*/ 161383 w 606368"/>
                  <a:gd name="connsiteY76" fmla="*/ 188903 h 529664"/>
                  <a:gd name="connsiteX77" fmla="*/ 170280 w 606368"/>
                  <a:gd name="connsiteY77" fmla="*/ 180012 h 529664"/>
                  <a:gd name="connsiteX78" fmla="*/ 227230 w 606368"/>
                  <a:gd name="connsiteY78" fmla="*/ 132663 h 529664"/>
                  <a:gd name="connsiteX79" fmla="*/ 398120 w 606368"/>
                  <a:gd name="connsiteY79" fmla="*/ 132663 h 529664"/>
                  <a:gd name="connsiteX80" fmla="*/ 407021 w 606368"/>
                  <a:gd name="connsiteY80" fmla="*/ 141554 h 529664"/>
                  <a:gd name="connsiteX81" fmla="*/ 398120 w 606368"/>
                  <a:gd name="connsiteY81" fmla="*/ 150445 h 529664"/>
                  <a:gd name="connsiteX82" fmla="*/ 227230 w 606368"/>
                  <a:gd name="connsiteY82" fmla="*/ 150445 h 529664"/>
                  <a:gd name="connsiteX83" fmla="*/ 218329 w 606368"/>
                  <a:gd name="connsiteY83" fmla="*/ 141554 h 529664"/>
                  <a:gd name="connsiteX84" fmla="*/ 227230 w 606368"/>
                  <a:gd name="connsiteY84" fmla="*/ 132663 h 529664"/>
                  <a:gd name="connsiteX85" fmla="*/ 170280 w 606368"/>
                  <a:gd name="connsiteY85" fmla="*/ 132663 h 529664"/>
                  <a:gd name="connsiteX86" fmla="*/ 189321 w 606368"/>
                  <a:gd name="connsiteY86" fmla="*/ 132663 h 529664"/>
                  <a:gd name="connsiteX87" fmla="*/ 198218 w 606368"/>
                  <a:gd name="connsiteY87" fmla="*/ 141554 h 529664"/>
                  <a:gd name="connsiteX88" fmla="*/ 189321 w 606368"/>
                  <a:gd name="connsiteY88" fmla="*/ 150445 h 529664"/>
                  <a:gd name="connsiteX89" fmla="*/ 170280 w 606368"/>
                  <a:gd name="connsiteY89" fmla="*/ 150445 h 529664"/>
                  <a:gd name="connsiteX90" fmla="*/ 161383 w 606368"/>
                  <a:gd name="connsiteY90" fmla="*/ 141554 h 529664"/>
                  <a:gd name="connsiteX91" fmla="*/ 170280 w 606368"/>
                  <a:gd name="connsiteY91" fmla="*/ 132663 h 529664"/>
                  <a:gd name="connsiteX92" fmla="*/ 227228 w 606368"/>
                  <a:gd name="connsiteY92" fmla="*/ 85314 h 529664"/>
                  <a:gd name="connsiteX93" fmla="*/ 436086 w 606368"/>
                  <a:gd name="connsiteY93" fmla="*/ 85314 h 529664"/>
                  <a:gd name="connsiteX94" fmla="*/ 444985 w 606368"/>
                  <a:gd name="connsiteY94" fmla="*/ 94205 h 529664"/>
                  <a:gd name="connsiteX95" fmla="*/ 436086 w 606368"/>
                  <a:gd name="connsiteY95" fmla="*/ 103096 h 529664"/>
                  <a:gd name="connsiteX96" fmla="*/ 227228 w 606368"/>
                  <a:gd name="connsiteY96" fmla="*/ 103096 h 529664"/>
                  <a:gd name="connsiteX97" fmla="*/ 218329 w 606368"/>
                  <a:gd name="connsiteY97" fmla="*/ 94205 h 529664"/>
                  <a:gd name="connsiteX98" fmla="*/ 227228 w 606368"/>
                  <a:gd name="connsiteY98" fmla="*/ 85314 h 529664"/>
                  <a:gd name="connsiteX99" fmla="*/ 170280 w 606368"/>
                  <a:gd name="connsiteY99" fmla="*/ 85314 h 529664"/>
                  <a:gd name="connsiteX100" fmla="*/ 189321 w 606368"/>
                  <a:gd name="connsiteY100" fmla="*/ 85314 h 529664"/>
                  <a:gd name="connsiteX101" fmla="*/ 198218 w 606368"/>
                  <a:gd name="connsiteY101" fmla="*/ 94205 h 529664"/>
                  <a:gd name="connsiteX102" fmla="*/ 189321 w 606368"/>
                  <a:gd name="connsiteY102" fmla="*/ 103096 h 529664"/>
                  <a:gd name="connsiteX103" fmla="*/ 170280 w 606368"/>
                  <a:gd name="connsiteY103" fmla="*/ 103096 h 529664"/>
                  <a:gd name="connsiteX104" fmla="*/ 161383 w 606368"/>
                  <a:gd name="connsiteY104" fmla="*/ 94205 h 529664"/>
                  <a:gd name="connsiteX105" fmla="*/ 170280 w 606368"/>
                  <a:gd name="connsiteY105" fmla="*/ 85314 h 529664"/>
                  <a:gd name="connsiteX106" fmla="*/ 550030 w 606368"/>
                  <a:gd name="connsiteY106" fmla="*/ 17774 h 529664"/>
                  <a:gd name="connsiteX107" fmla="*/ 511492 w 606368"/>
                  <a:gd name="connsiteY107" fmla="*/ 56255 h 529664"/>
                  <a:gd name="connsiteX108" fmla="*/ 511492 w 606368"/>
                  <a:gd name="connsiteY108" fmla="*/ 94735 h 529664"/>
                  <a:gd name="connsiteX109" fmla="*/ 588568 w 606368"/>
                  <a:gd name="connsiteY109" fmla="*/ 94735 h 529664"/>
                  <a:gd name="connsiteX110" fmla="*/ 588568 w 606368"/>
                  <a:gd name="connsiteY110" fmla="*/ 56255 h 529664"/>
                  <a:gd name="connsiteX111" fmla="*/ 550030 w 606368"/>
                  <a:gd name="connsiteY111" fmla="*/ 17774 h 529664"/>
                  <a:gd name="connsiteX112" fmla="*/ 151303 w 606368"/>
                  <a:gd name="connsiteY112" fmla="*/ 17774 h 529664"/>
                  <a:gd name="connsiteX113" fmla="*/ 112765 w 606368"/>
                  <a:gd name="connsiteY113" fmla="*/ 56255 h 529664"/>
                  <a:gd name="connsiteX114" fmla="*/ 112765 w 606368"/>
                  <a:gd name="connsiteY114" fmla="*/ 103622 h 529664"/>
                  <a:gd name="connsiteX115" fmla="*/ 112765 w 606368"/>
                  <a:gd name="connsiteY115" fmla="*/ 417066 h 529664"/>
                  <a:gd name="connsiteX116" fmla="*/ 407627 w 606368"/>
                  <a:gd name="connsiteY116" fmla="*/ 417066 h 529664"/>
                  <a:gd name="connsiteX117" fmla="*/ 416528 w 606368"/>
                  <a:gd name="connsiteY117" fmla="*/ 425953 h 529664"/>
                  <a:gd name="connsiteX118" fmla="*/ 416528 w 606368"/>
                  <a:gd name="connsiteY118" fmla="*/ 473321 h 529664"/>
                  <a:gd name="connsiteX119" fmla="*/ 455065 w 606368"/>
                  <a:gd name="connsiteY119" fmla="*/ 511890 h 529664"/>
                  <a:gd name="connsiteX120" fmla="*/ 493692 w 606368"/>
                  <a:gd name="connsiteY120" fmla="*/ 473321 h 529664"/>
                  <a:gd name="connsiteX121" fmla="*/ 493692 w 606368"/>
                  <a:gd name="connsiteY121" fmla="*/ 103622 h 529664"/>
                  <a:gd name="connsiteX122" fmla="*/ 493692 w 606368"/>
                  <a:gd name="connsiteY122" fmla="*/ 56255 h 529664"/>
                  <a:gd name="connsiteX123" fmla="*/ 509000 w 606368"/>
                  <a:gd name="connsiteY123" fmla="*/ 17774 h 529664"/>
                  <a:gd name="connsiteX124" fmla="*/ 151303 w 606368"/>
                  <a:gd name="connsiteY124" fmla="*/ 0 h 529664"/>
                  <a:gd name="connsiteX125" fmla="*/ 550030 w 606368"/>
                  <a:gd name="connsiteY125" fmla="*/ 0 h 529664"/>
                  <a:gd name="connsiteX126" fmla="*/ 606368 w 606368"/>
                  <a:gd name="connsiteY126" fmla="*/ 56255 h 529664"/>
                  <a:gd name="connsiteX127" fmla="*/ 606368 w 606368"/>
                  <a:gd name="connsiteY127" fmla="*/ 103622 h 529664"/>
                  <a:gd name="connsiteX128" fmla="*/ 597468 w 606368"/>
                  <a:gd name="connsiteY128" fmla="*/ 112509 h 529664"/>
                  <a:gd name="connsiteX129" fmla="*/ 511492 w 606368"/>
                  <a:gd name="connsiteY129" fmla="*/ 112509 h 529664"/>
                  <a:gd name="connsiteX130" fmla="*/ 511492 w 606368"/>
                  <a:gd name="connsiteY130" fmla="*/ 473321 h 529664"/>
                  <a:gd name="connsiteX131" fmla="*/ 455065 w 606368"/>
                  <a:gd name="connsiteY131" fmla="*/ 529664 h 529664"/>
                  <a:gd name="connsiteX132" fmla="*/ 56338 w 606368"/>
                  <a:gd name="connsiteY132" fmla="*/ 529664 h 529664"/>
                  <a:gd name="connsiteX133" fmla="*/ 0 w 606368"/>
                  <a:gd name="connsiteY133" fmla="*/ 473321 h 529664"/>
                  <a:gd name="connsiteX134" fmla="*/ 0 w 606368"/>
                  <a:gd name="connsiteY134" fmla="*/ 425953 h 529664"/>
                  <a:gd name="connsiteX135" fmla="*/ 8900 w 606368"/>
                  <a:gd name="connsiteY135" fmla="*/ 417066 h 529664"/>
                  <a:gd name="connsiteX136" fmla="*/ 94965 w 606368"/>
                  <a:gd name="connsiteY136" fmla="*/ 417066 h 529664"/>
                  <a:gd name="connsiteX137" fmla="*/ 94965 w 606368"/>
                  <a:gd name="connsiteY137" fmla="*/ 103622 h 529664"/>
                  <a:gd name="connsiteX138" fmla="*/ 94965 w 606368"/>
                  <a:gd name="connsiteY138" fmla="*/ 56255 h 529664"/>
                  <a:gd name="connsiteX139" fmla="*/ 151303 w 606368"/>
                  <a:gd name="connsiteY139" fmla="*/ 0 h 52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606368" h="529664">
                    <a:moveTo>
                      <a:pt x="17800" y="434840"/>
                    </a:moveTo>
                    <a:lnTo>
                      <a:pt x="17800" y="473321"/>
                    </a:lnTo>
                    <a:cubicBezTo>
                      <a:pt x="17800" y="494560"/>
                      <a:pt x="35067" y="511890"/>
                      <a:pt x="56338" y="511890"/>
                    </a:cubicBezTo>
                    <a:lnTo>
                      <a:pt x="414036" y="511890"/>
                    </a:lnTo>
                    <a:cubicBezTo>
                      <a:pt x="404512" y="501759"/>
                      <a:pt x="398727" y="488251"/>
                      <a:pt x="398727" y="473321"/>
                    </a:cubicBezTo>
                    <a:lnTo>
                      <a:pt x="398727" y="434840"/>
                    </a:lnTo>
                    <a:lnTo>
                      <a:pt x="103865" y="434840"/>
                    </a:lnTo>
                    <a:cubicBezTo>
                      <a:pt x="103776" y="434840"/>
                      <a:pt x="103776" y="434840"/>
                      <a:pt x="103776" y="434840"/>
                    </a:cubicBezTo>
                    <a:close/>
                    <a:moveTo>
                      <a:pt x="227230" y="369692"/>
                    </a:moveTo>
                    <a:lnTo>
                      <a:pt x="407646" y="369692"/>
                    </a:lnTo>
                    <a:cubicBezTo>
                      <a:pt x="412542" y="369692"/>
                      <a:pt x="416547" y="373604"/>
                      <a:pt x="416547" y="378583"/>
                    </a:cubicBezTo>
                    <a:cubicBezTo>
                      <a:pt x="416547" y="383473"/>
                      <a:pt x="412542" y="387474"/>
                      <a:pt x="407646" y="387474"/>
                    </a:cubicBezTo>
                    <a:lnTo>
                      <a:pt x="227230" y="387474"/>
                    </a:lnTo>
                    <a:cubicBezTo>
                      <a:pt x="222334" y="387474"/>
                      <a:pt x="218329" y="383473"/>
                      <a:pt x="218329" y="378583"/>
                    </a:cubicBezTo>
                    <a:cubicBezTo>
                      <a:pt x="218329" y="373604"/>
                      <a:pt x="222334" y="369692"/>
                      <a:pt x="227230" y="369692"/>
                    </a:cubicBezTo>
                    <a:close/>
                    <a:moveTo>
                      <a:pt x="170280" y="369692"/>
                    </a:moveTo>
                    <a:lnTo>
                      <a:pt x="189321" y="369692"/>
                    </a:lnTo>
                    <a:cubicBezTo>
                      <a:pt x="194214" y="369692"/>
                      <a:pt x="198218" y="373604"/>
                      <a:pt x="198218" y="378583"/>
                    </a:cubicBezTo>
                    <a:cubicBezTo>
                      <a:pt x="198218" y="383473"/>
                      <a:pt x="194214" y="387474"/>
                      <a:pt x="189321" y="387474"/>
                    </a:cubicBezTo>
                    <a:lnTo>
                      <a:pt x="170280" y="387474"/>
                    </a:lnTo>
                    <a:cubicBezTo>
                      <a:pt x="165387" y="387474"/>
                      <a:pt x="161383" y="383473"/>
                      <a:pt x="161383" y="378583"/>
                    </a:cubicBezTo>
                    <a:cubicBezTo>
                      <a:pt x="161383" y="373604"/>
                      <a:pt x="165387" y="369692"/>
                      <a:pt x="170280" y="369692"/>
                    </a:cubicBezTo>
                    <a:close/>
                    <a:moveTo>
                      <a:pt x="227228" y="322272"/>
                    </a:moveTo>
                    <a:lnTo>
                      <a:pt x="436086" y="322272"/>
                    </a:lnTo>
                    <a:cubicBezTo>
                      <a:pt x="440980" y="322272"/>
                      <a:pt x="444985" y="326257"/>
                      <a:pt x="444985" y="331128"/>
                    </a:cubicBezTo>
                    <a:cubicBezTo>
                      <a:pt x="444985" y="336087"/>
                      <a:pt x="440980" y="339984"/>
                      <a:pt x="436086" y="339984"/>
                    </a:cubicBezTo>
                    <a:lnTo>
                      <a:pt x="227228" y="339984"/>
                    </a:lnTo>
                    <a:cubicBezTo>
                      <a:pt x="222334" y="339984"/>
                      <a:pt x="218329" y="336087"/>
                      <a:pt x="218329" y="331128"/>
                    </a:cubicBezTo>
                    <a:cubicBezTo>
                      <a:pt x="218329" y="326257"/>
                      <a:pt x="222334" y="322272"/>
                      <a:pt x="227228" y="322272"/>
                    </a:cubicBezTo>
                    <a:close/>
                    <a:moveTo>
                      <a:pt x="170280" y="322272"/>
                    </a:moveTo>
                    <a:lnTo>
                      <a:pt x="189321" y="322272"/>
                    </a:lnTo>
                    <a:cubicBezTo>
                      <a:pt x="194214" y="322272"/>
                      <a:pt x="198218" y="326257"/>
                      <a:pt x="198218" y="331128"/>
                    </a:cubicBezTo>
                    <a:cubicBezTo>
                      <a:pt x="198218" y="336087"/>
                      <a:pt x="194214" y="339984"/>
                      <a:pt x="189321" y="339984"/>
                    </a:cubicBezTo>
                    <a:lnTo>
                      <a:pt x="170280" y="339984"/>
                    </a:lnTo>
                    <a:cubicBezTo>
                      <a:pt x="165387" y="339984"/>
                      <a:pt x="161383" y="336087"/>
                      <a:pt x="161383" y="331128"/>
                    </a:cubicBezTo>
                    <a:cubicBezTo>
                      <a:pt x="161383" y="326257"/>
                      <a:pt x="165387" y="322272"/>
                      <a:pt x="170280" y="322272"/>
                    </a:cubicBezTo>
                    <a:close/>
                    <a:moveTo>
                      <a:pt x="227228" y="274852"/>
                    </a:moveTo>
                    <a:lnTo>
                      <a:pt x="379140" y="274852"/>
                    </a:lnTo>
                    <a:cubicBezTo>
                      <a:pt x="384034" y="274852"/>
                      <a:pt x="388039" y="278853"/>
                      <a:pt x="388039" y="283743"/>
                    </a:cubicBezTo>
                    <a:cubicBezTo>
                      <a:pt x="388039" y="288633"/>
                      <a:pt x="384034" y="292634"/>
                      <a:pt x="379140" y="292634"/>
                    </a:cubicBezTo>
                    <a:lnTo>
                      <a:pt x="227228" y="292634"/>
                    </a:lnTo>
                    <a:cubicBezTo>
                      <a:pt x="222334" y="292634"/>
                      <a:pt x="218329" y="288633"/>
                      <a:pt x="218329" y="283743"/>
                    </a:cubicBezTo>
                    <a:cubicBezTo>
                      <a:pt x="218329" y="278853"/>
                      <a:pt x="222334" y="274852"/>
                      <a:pt x="227228" y="274852"/>
                    </a:cubicBezTo>
                    <a:close/>
                    <a:moveTo>
                      <a:pt x="170280" y="274852"/>
                    </a:moveTo>
                    <a:lnTo>
                      <a:pt x="189321" y="274852"/>
                    </a:lnTo>
                    <a:cubicBezTo>
                      <a:pt x="194214" y="274852"/>
                      <a:pt x="198218" y="278853"/>
                      <a:pt x="198218" y="283743"/>
                    </a:cubicBezTo>
                    <a:cubicBezTo>
                      <a:pt x="198218" y="288633"/>
                      <a:pt x="194214" y="292634"/>
                      <a:pt x="189321" y="292634"/>
                    </a:cubicBezTo>
                    <a:lnTo>
                      <a:pt x="170280" y="292634"/>
                    </a:lnTo>
                    <a:cubicBezTo>
                      <a:pt x="165387" y="292634"/>
                      <a:pt x="161383" y="288633"/>
                      <a:pt x="161383" y="283743"/>
                    </a:cubicBezTo>
                    <a:cubicBezTo>
                      <a:pt x="161383" y="278853"/>
                      <a:pt x="165387" y="274852"/>
                      <a:pt x="170280" y="274852"/>
                    </a:cubicBezTo>
                    <a:close/>
                    <a:moveTo>
                      <a:pt x="227230" y="227503"/>
                    </a:moveTo>
                    <a:lnTo>
                      <a:pt x="417172" y="227503"/>
                    </a:lnTo>
                    <a:cubicBezTo>
                      <a:pt x="422068" y="227503"/>
                      <a:pt x="426073" y="231415"/>
                      <a:pt x="426073" y="236394"/>
                    </a:cubicBezTo>
                    <a:cubicBezTo>
                      <a:pt x="426073" y="241284"/>
                      <a:pt x="422068" y="245285"/>
                      <a:pt x="417172" y="245285"/>
                    </a:cubicBezTo>
                    <a:lnTo>
                      <a:pt x="227230" y="245285"/>
                    </a:lnTo>
                    <a:cubicBezTo>
                      <a:pt x="222334" y="245285"/>
                      <a:pt x="218329" y="241284"/>
                      <a:pt x="218329" y="236394"/>
                    </a:cubicBezTo>
                    <a:cubicBezTo>
                      <a:pt x="218329" y="231415"/>
                      <a:pt x="222334" y="227503"/>
                      <a:pt x="227230" y="227503"/>
                    </a:cubicBezTo>
                    <a:close/>
                    <a:moveTo>
                      <a:pt x="170280" y="227503"/>
                    </a:moveTo>
                    <a:lnTo>
                      <a:pt x="189321" y="227503"/>
                    </a:lnTo>
                    <a:cubicBezTo>
                      <a:pt x="194214" y="227503"/>
                      <a:pt x="198218" y="231415"/>
                      <a:pt x="198218" y="236394"/>
                    </a:cubicBezTo>
                    <a:cubicBezTo>
                      <a:pt x="198218" y="241284"/>
                      <a:pt x="194214" y="245285"/>
                      <a:pt x="189321" y="245285"/>
                    </a:cubicBezTo>
                    <a:lnTo>
                      <a:pt x="170280" y="245285"/>
                    </a:lnTo>
                    <a:cubicBezTo>
                      <a:pt x="165387" y="245285"/>
                      <a:pt x="161383" y="241284"/>
                      <a:pt x="161383" y="236394"/>
                    </a:cubicBezTo>
                    <a:cubicBezTo>
                      <a:pt x="161383" y="231415"/>
                      <a:pt x="165387" y="227503"/>
                      <a:pt x="170280" y="227503"/>
                    </a:cubicBezTo>
                    <a:close/>
                    <a:moveTo>
                      <a:pt x="227228" y="180012"/>
                    </a:moveTo>
                    <a:lnTo>
                      <a:pt x="436086" y="180012"/>
                    </a:lnTo>
                    <a:cubicBezTo>
                      <a:pt x="440980" y="180012"/>
                      <a:pt x="444985" y="184013"/>
                      <a:pt x="444985" y="188903"/>
                    </a:cubicBezTo>
                    <a:cubicBezTo>
                      <a:pt x="444985" y="193882"/>
                      <a:pt x="440980" y="197794"/>
                      <a:pt x="436086" y="197794"/>
                    </a:cubicBezTo>
                    <a:lnTo>
                      <a:pt x="227228" y="197794"/>
                    </a:lnTo>
                    <a:cubicBezTo>
                      <a:pt x="222334" y="197794"/>
                      <a:pt x="218329" y="193882"/>
                      <a:pt x="218329" y="188903"/>
                    </a:cubicBezTo>
                    <a:cubicBezTo>
                      <a:pt x="218329" y="184013"/>
                      <a:pt x="222334" y="180012"/>
                      <a:pt x="227228" y="180012"/>
                    </a:cubicBezTo>
                    <a:close/>
                    <a:moveTo>
                      <a:pt x="170280" y="180012"/>
                    </a:moveTo>
                    <a:lnTo>
                      <a:pt x="189321" y="180012"/>
                    </a:lnTo>
                    <a:cubicBezTo>
                      <a:pt x="194214" y="180012"/>
                      <a:pt x="198218" y="184013"/>
                      <a:pt x="198218" y="188903"/>
                    </a:cubicBezTo>
                    <a:cubicBezTo>
                      <a:pt x="198218" y="193882"/>
                      <a:pt x="194214" y="197794"/>
                      <a:pt x="189321" y="197794"/>
                    </a:cubicBezTo>
                    <a:lnTo>
                      <a:pt x="170280" y="197794"/>
                    </a:lnTo>
                    <a:cubicBezTo>
                      <a:pt x="165387" y="197794"/>
                      <a:pt x="161383" y="193882"/>
                      <a:pt x="161383" y="188903"/>
                    </a:cubicBezTo>
                    <a:cubicBezTo>
                      <a:pt x="161383" y="184013"/>
                      <a:pt x="165387" y="180012"/>
                      <a:pt x="170280" y="180012"/>
                    </a:cubicBezTo>
                    <a:close/>
                    <a:moveTo>
                      <a:pt x="227230" y="132663"/>
                    </a:moveTo>
                    <a:lnTo>
                      <a:pt x="398120" y="132663"/>
                    </a:lnTo>
                    <a:cubicBezTo>
                      <a:pt x="403105" y="132663"/>
                      <a:pt x="407021" y="136664"/>
                      <a:pt x="407021" y="141554"/>
                    </a:cubicBezTo>
                    <a:cubicBezTo>
                      <a:pt x="407021" y="146444"/>
                      <a:pt x="403105" y="150445"/>
                      <a:pt x="398120" y="150445"/>
                    </a:cubicBezTo>
                    <a:lnTo>
                      <a:pt x="227230" y="150445"/>
                    </a:lnTo>
                    <a:cubicBezTo>
                      <a:pt x="222334" y="150445"/>
                      <a:pt x="218329" y="146444"/>
                      <a:pt x="218329" y="141554"/>
                    </a:cubicBezTo>
                    <a:cubicBezTo>
                      <a:pt x="218329" y="136664"/>
                      <a:pt x="222334" y="132663"/>
                      <a:pt x="227230" y="132663"/>
                    </a:cubicBezTo>
                    <a:close/>
                    <a:moveTo>
                      <a:pt x="170280" y="132663"/>
                    </a:moveTo>
                    <a:lnTo>
                      <a:pt x="189321" y="132663"/>
                    </a:lnTo>
                    <a:cubicBezTo>
                      <a:pt x="194214" y="132663"/>
                      <a:pt x="198218" y="136664"/>
                      <a:pt x="198218" y="141554"/>
                    </a:cubicBezTo>
                    <a:cubicBezTo>
                      <a:pt x="198218" y="146444"/>
                      <a:pt x="194214" y="150445"/>
                      <a:pt x="189321" y="150445"/>
                    </a:cubicBezTo>
                    <a:lnTo>
                      <a:pt x="170280" y="150445"/>
                    </a:lnTo>
                    <a:cubicBezTo>
                      <a:pt x="165387" y="150445"/>
                      <a:pt x="161383" y="146444"/>
                      <a:pt x="161383" y="141554"/>
                    </a:cubicBezTo>
                    <a:cubicBezTo>
                      <a:pt x="161383" y="136664"/>
                      <a:pt x="165387" y="132663"/>
                      <a:pt x="170280" y="132663"/>
                    </a:cubicBezTo>
                    <a:close/>
                    <a:moveTo>
                      <a:pt x="227228" y="85314"/>
                    </a:moveTo>
                    <a:lnTo>
                      <a:pt x="436086" y="85314"/>
                    </a:lnTo>
                    <a:cubicBezTo>
                      <a:pt x="440980" y="85314"/>
                      <a:pt x="444985" y="89226"/>
                      <a:pt x="444985" y="94205"/>
                    </a:cubicBezTo>
                    <a:cubicBezTo>
                      <a:pt x="444985" y="99095"/>
                      <a:pt x="440980" y="103096"/>
                      <a:pt x="436086" y="103096"/>
                    </a:cubicBezTo>
                    <a:lnTo>
                      <a:pt x="227228" y="103096"/>
                    </a:lnTo>
                    <a:cubicBezTo>
                      <a:pt x="222334" y="103096"/>
                      <a:pt x="218329" y="99095"/>
                      <a:pt x="218329" y="94205"/>
                    </a:cubicBezTo>
                    <a:cubicBezTo>
                      <a:pt x="218329" y="89226"/>
                      <a:pt x="222334" y="85314"/>
                      <a:pt x="227228" y="85314"/>
                    </a:cubicBezTo>
                    <a:close/>
                    <a:moveTo>
                      <a:pt x="170280" y="85314"/>
                    </a:moveTo>
                    <a:lnTo>
                      <a:pt x="189321" y="85314"/>
                    </a:lnTo>
                    <a:cubicBezTo>
                      <a:pt x="194214" y="85314"/>
                      <a:pt x="198218" y="89226"/>
                      <a:pt x="198218" y="94205"/>
                    </a:cubicBezTo>
                    <a:cubicBezTo>
                      <a:pt x="198218" y="99095"/>
                      <a:pt x="194214" y="103096"/>
                      <a:pt x="189321" y="103096"/>
                    </a:cubicBezTo>
                    <a:lnTo>
                      <a:pt x="170280" y="103096"/>
                    </a:lnTo>
                    <a:cubicBezTo>
                      <a:pt x="165387" y="103096"/>
                      <a:pt x="161383" y="99095"/>
                      <a:pt x="161383" y="94205"/>
                    </a:cubicBezTo>
                    <a:cubicBezTo>
                      <a:pt x="161383" y="89226"/>
                      <a:pt x="165387" y="85314"/>
                      <a:pt x="170280" y="85314"/>
                    </a:cubicBezTo>
                    <a:close/>
                    <a:moveTo>
                      <a:pt x="550030" y="17774"/>
                    </a:moveTo>
                    <a:cubicBezTo>
                      <a:pt x="528759" y="17774"/>
                      <a:pt x="511492" y="35015"/>
                      <a:pt x="511492" y="56255"/>
                    </a:cubicBezTo>
                    <a:lnTo>
                      <a:pt x="511492" y="94735"/>
                    </a:lnTo>
                    <a:lnTo>
                      <a:pt x="588568" y="94735"/>
                    </a:lnTo>
                    <a:lnTo>
                      <a:pt x="588568" y="56255"/>
                    </a:lnTo>
                    <a:cubicBezTo>
                      <a:pt x="588568" y="35015"/>
                      <a:pt x="571301" y="17774"/>
                      <a:pt x="550030" y="17774"/>
                    </a:cubicBezTo>
                    <a:close/>
                    <a:moveTo>
                      <a:pt x="151303" y="17774"/>
                    </a:moveTo>
                    <a:cubicBezTo>
                      <a:pt x="130031" y="17774"/>
                      <a:pt x="112765" y="35015"/>
                      <a:pt x="112765" y="56255"/>
                    </a:cubicBezTo>
                    <a:lnTo>
                      <a:pt x="112765" y="103622"/>
                    </a:lnTo>
                    <a:lnTo>
                      <a:pt x="112765" y="417066"/>
                    </a:lnTo>
                    <a:lnTo>
                      <a:pt x="407627" y="417066"/>
                    </a:lnTo>
                    <a:cubicBezTo>
                      <a:pt x="412522" y="417066"/>
                      <a:pt x="416528" y="421065"/>
                      <a:pt x="416528" y="425953"/>
                    </a:cubicBezTo>
                    <a:lnTo>
                      <a:pt x="416528" y="473321"/>
                    </a:lnTo>
                    <a:cubicBezTo>
                      <a:pt x="416528" y="494560"/>
                      <a:pt x="433794" y="511890"/>
                      <a:pt x="455065" y="511890"/>
                    </a:cubicBezTo>
                    <a:cubicBezTo>
                      <a:pt x="476337" y="511890"/>
                      <a:pt x="493692" y="494560"/>
                      <a:pt x="493692" y="473321"/>
                    </a:cubicBezTo>
                    <a:lnTo>
                      <a:pt x="493692" y="103622"/>
                    </a:lnTo>
                    <a:lnTo>
                      <a:pt x="493692" y="56255"/>
                    </a:lnTo>
                    <a:cubicBezTo>
                      <a:pt x="493692" y="41324"/>
                      <a:pt x="499477" y="27816"/>
                      <a:pt x="509000" y="17774"/>
                    </a:cubicBezTo>
                    <a:close/>
                    <a:moveTo>
                      <a:pt x="151303" y="0"/>
                    </a:moveTo>
                    <a:lnTo>
                      <a:pt x="550030" y="0"/>
                    </a:lnTo>
                    <a:cubicBezTo>
                      <a:pt x="581092" y="0"/>
                      <a:pt x="606368" y="25239"/>
                      <a:pt x="606368" y="56255"/>
                    </a:cubicBezTo>
                    <a:lnTo>
                      <a:pt x="606368" y="103622"/>
                    </a:lnTo>
                    <a:cubicBezTo>
                      <a:pt x="606368" y="108599"/>
                      <a:pt x="602452" y="112509"/>
                      <a:pt x="597468" y="112509"/>
                    </a:cubicBezTo>
                    <a:lnTo>
                      <a:pt x="511492" y="112509"/>
                    </a:lnTo>
                    <a:lnTo>
                      <a:pt x="511492" y="473321"/>
                    </a:lnTo>
                    <a:cubicBezTo>
                      <a:pt x="511492" y="504425"/>
                      <a:pt x="486216" y="529664"/>
                      <a:pt x="455065" y="529664"/>
                    </a:cubicBezTo>
                    <a:lnTo>
                      <a:pt x="56338" y="529664"/>
                    </a:lnTo>
                    <a:cubicBezTo>
                      <a:pt x="25276" y="529664"/>
                      <a:pt x="0" y="504425"/>
                      <a:pt x="0" y="473321"/>
                    </a:cubicBezTo>
                    <a:lnTo>
                      <a:pt x="0" y="425953"/>
                    </a:lnTo>
                    <a:cubicBezTo>
                      <a:pt x="0" y="421065"/>
                      <a:pt x="4005" y="417066"/>
                      <a:pt x="8900" y="417066"/>
                    </a:cubicBezTo>
                    <a:lnTo>
                      <a:pt x="94965" y="417066"/>
                    </a:lnTo>
                    <a:lnTo>
                      <a:pt x="94965" y="103622"/>
                    </a:lnTo>
                    <a:lnTo>
                      <a:pt x="94965" y="56255"/>
                    </a:lnTo>
                    <a:cubicBezTo>
                      <a:pt x="94965" y="25239"/>
                      <a:pt x="120241" y="0"/>
                      <a:pt x="15130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1800000" flipH="1">
                <a:off x="6024961" y="2982094"/>
                <a:ext cx="623854" cy="537806"/>
              </a:xfrm>
              <a:prstGeom prst="triangle">
                <a:avLst/>
              </a:prstGeom>
              <a:noFill/>
              <a:ln>
                <a:solidFill>
                  <a:srgbClr val="F8F8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0" grpId="0"/>
      <p:bldP spid="42" grpId="0"/>
      <p:bldP spid="44" grpId="0"/>
      <p:bldP spid="46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890493" y="3526961"/>
            <a:ext cx="739558" cy="637550"/>
            <a:chOff x="2418303" y="2917361"/>
            <a:chExt cx="739558" cy="637550"/>
          </a:xfrm>
        </p:grpSpPr>
        <p:sp>
          <p:nvSpPr>
            <p:cNvPr id="28" name="等腰三角形 27"/>
            <p:cNvSpPr/>
            <p:nvPr/>
          </p:nvSpPr>
          <p:spPr>
            <a:xfrm rot="19800000">
              <a:off x="2418303" y="2917361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analysis_249326"/>
            <p:cNvSpPr>
              <a:spLocks noChangeAspect="1"/>
            </p:cNvSpPr>
            <p:nvPr/>
          </p:nvSpPr>
          <p:spPr bwMode="auto">
            <a:xfrm rot="19800000">
              <a:off x="2750039" y="3215442"/>
              <a:ext cx="166688" cy="198311"/>
            </a:xfrm>
            <a:custGeom>
              <a:avLst/>
              <a:gdLst>
                <a:gd name="T0" fmla="*/ 617 w 627"/>
                <a:gd name="T1" fmla="*/ 66 h 747"/>
                <a:gd name="T2" fmla="*/ 404 w 627"/>
                <a:gd name="T3" fmla="*/ 1 h 747"/>
                <a:gd name="T4" fmla="*/ 395 w 627"/>
                <a:gd name="T5" fmla="*/ 1 h 747"/>
                <a:gd name="T6" fmla="*/ 8 w 627"/>
                <a:gd name="T7" fmla="*/ 158 h 747"/>
                <a:gd name="T8" fmla="*/ 0 w 627"/>
                <a:gd name="T9" fmla="*/ 171 h 747"/>
                <a:gd name="T10" fmla="*/ 0 w 627"/>
                <a:gd name="T11" fmla="*/ 589 h 747"/>
                <a:gd name="T12" fmla="*/ 9 w 627"/>
                <a:gd name="T13" fmla="*/ 601 h 747"/>
                <a:gd name="T14" fmla="*/ 395 w 627"/>
                <a:gd name="T15" fmla="*/ 746 h 747"/>
                <a:gd name="T16" fmla="*/ 400 w 627"/>
                <a:gd name="T17" fmla="*/ 747 h 747"/>
                <a:gd name="T18" fmla="*/ 403 w 627"/>
                <a:gd name="T19" fmla="*/ 746 h 747"/>
                <a:gd name="T20" fmla="*/ 617 w 627"/>
                <a:gd name="T21" fmla="*/ 694 h 747"/>
                <a:gd name="T22" fmla="*/ 627 w 627"/>
                <a:gd name="T23" fmla="*/ 681 h 747"/>
                <a:gd name="T24" fmla="*/ 627 w 627"/>
                <a:gd name="T25" fmla="*/ 79 h 747"/>
                <a:gd name="T26" fmla="*/ 617 w 627"/>
                <a:gd name="T27" fmla="*/ 66 h 747"/>
                <a:gd name="T28" fmla="*/ 139 w 627"/>
                <a:gd name="T29" fmla="*/ 559 h 747"/>
                <a:gd name="T30" fmla="*/ 147 w 627"/>
                <a:gd name="T31" fmla="*/ 547 h 747"/>
                <a:gd name="T32" fmla="*/ 147 w 627"/>
                <a:gd name="T33" fmla="*/ 184 h 747"/>
                <a:gd name="T34" fmla="*/ 373 w 627"/>
                <a:gd name="T35" fmla="*/ 136 h 747"/>
                <a:gd name="T36" fmla="*/ 373 w 627"/>
                <a:gd name="T37" fmla="*/ 624 h 747"/>
                <a:gd name="T38" fmla="*/ 88 w 627"/>
                <a:gd name="T39" fmla="*/ 581 h 747"/>
                <a:gd name="T40" fmla="*/ 139 w 627"/>
                <a:gd name="T41" fmla="*/ 559 h 747"/>
                <a:gd name="T42" fmla="*/ 600 w 627"/>
                <a:gd name="T43" fmla="*/ 671 h 747"/>
                <a:gd name="T44" fmla="*/ 401 w 627"/>
                <a:gd name="T45" fmla="*/ 719 h 747"/>
                <a:gd name="T46" fmla="*/ 112 w 627"/>
                <a:gd name="T47" fmla="*/ 611 h 747"/>
                <a:gd name="T48" fmla="*/ 385 w 627"/>
                <a:gd name="T49" fmla="*/ 653 h 747"/>
                <a:gd name="T50" fmla="*/ 387 w 627"/>
                <a:gd name="T51" fmla="*/ 653 h 747"/>
                <a:gd name="T52" fmla="*/ 395 w 627"/>
                <a:gd name="T53" fmla="*/ 650 h 747"/>
                <a:gd name="T54" fmla="*/ 400 w 627"/>
                <a:gd name="T55" fmla="*/ 640 h 747"/>
                <a:gd name="T56" fmla="*/ 400 w 627"/>
                <a:gd name="T57" fmla="*/ 120 h 747"/>
                <a:gd name="T58" fmla="*/ 395 w 627"/>
                <a:gd name="T59" fmla="*/ 110 h 747"/>
                <a:gd name="T60" fmla="*/ 384 w 627"/>
                <a:gd name="T61" fmla="*/ 107 h 747"/>
                <a:gd name="T62" fmla="*/ 131 w 627"/>
                <a:gd name="T63" fmla="*/ 160 h 747"/>
                <a:gd name="T64" fmla="*/ 120 w 627"/>
                <a:gd name="T65" fmla="*/ 173 h 747"/>
                <a:gd name="T66" fmla="*/ 120 w 627"/>
                <a:gd name="T67" fmla="*/ 538 h 747"/>
                <a:gd name="T68" fmla="*/ 35 w 627"/>
                <a:gd name="T69" fmla="*/ 574 h 747"/>
                <a:gd name="T70" fmla="*/ 28 w 627"/>
                <a:gd name="T71" fmla="*/ 580 h 747"/>
                <a:gd name="T72" fmla="*/ 27 w 627"/>
                <a:gd name="T73" fmla="*/ 579 h 747"/>
                <a:gd name="T74" fmla="*/ 27 w 627"/>
                <a:gd name="T75" fmla="*/ 180 h 747"/>
                <a:gd name="T76" fmla="*/ 401 w 627"/>
                <a:gd name="T77" fmla="*/ 27 h 747"/>
                <a:gd name="T78" fmla="*/ 600 w 627"/>
                <a:gd name="T79" fmla="*/ 89 h 747"/>
                <a:gd name="T80" fmla="*/ 600 w 627"/>
                <a:gd name="T81" fmla="*/ 671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7" h="747">
                  <a:moveTo>
                    <a:pt x="617" y="66"/>
                  </a:moveTo>
                  <a:lnTo>
                    <a:pt x="404" y="1"/>
                  </a:lnTo>
                  <a:cubicBezTo>
                    <a:pt x="401" y="0"/>
                    <a:pt x="398" y="0"/>
                    <a:pt x="395" y="1"/>
                  </a:cubicBezTo>
                  <a:lnTo>
                    <a:pt x="8" y="158"/>
                  </a:lnTo>
                  <a:cubicBezTo>
                    <a:pt x="3" y="160"/>
                    <a:pt x="0" y="165"/>
                    <a:pt x="0" y="171"/>
                  </a:cubicBezTo>
                  <a:lnTo>
                    <a:pt x="0" y="589"/>
                  </a:lnTo>
                  <a:cubicBezTo>
                    <a:pt x="0" y="594"/>
                    <a:pt x="3" y="599"/>
                    <a:pt x="9" y="601"/>
                  </a:cubicBezTo>
                  <a:lnTo>
                    <a:pt x="395" y="746"/>
                  </a:lnTo>
                  <a:cubicBezTo>
                    <a:pt x="397" y="746"/>
                    <a:pt x="398" y="747"/>
                    <a:pt x="400" y="747"/>
                  </a:cubicBezTo>
                  <a:cubicBezTo>
                    <a:pt x="401" y="747"/>
                    <a:pt x="402" y="747"/>
                    <a:pt x="403" y="746"/>
                  </a:cubicBezTo>
                  <a:lnTo>
                    <a:pt x="617" y="694"/>
                  </a:lnTo>
                  <a:cubicBezTo>
                    <a:pt x="622" y="692"/>
                    <a:pt x="627" y="687"/>
                    <a:pt x="627" y="681"/>
                  </a:cubicBezTo>
                  <a:lnTo>
                    <a:pt x="627" y="79"/>
                  </a:lnTo>
                  <a:cubicBezTo>
                    <a:pt x="627" y="73"/>
                    <a:pt x="623" y="68"/>
                    <a:pt x="617" y="66"/>
                  </a:cubicBezTo>
                  <a:close/>
                  <a:moveTo>
                    <a:pt x="139" y="559"/>
                  </a:moveTo>
                  <a:cubicBezTo>
                    <a:pt x="143" y="557"/>
                    <a:pt x="147" y="552"/>
                    <a:pt x="147" y="547"/>
                  </a:cubicBezTo>
                  <a:lnTo>
                    <a:pt x="147" y="184"/>
                  </a:lnTo>
                  <a:lnTo>
                    <a:pt x="373" y="136"/>
                  </a:lnTo>
                  <a:lnTo>
                    <a:pt x="373" y="624"/>
                  </a:lnTo>
                  <a:lnTo>
                    <a:pt x="88" y="581"/>
                  </a:lnTo>
                  <a:lnTo>
                    <a:pt x="139" y="559"/>
                  </a:lnTo>
                  <a:close/>
                  <a:moveTo>
                    <a:pt x="600" y="671"/>
                  </a:moveTo>
                  <a:lnTo>
                    <a:pt x="401" y="719"/>
                  </a:lnTo>
                  <a:lnTo>
                    <a:pt x="112" y="611"/>
                  </a:lnTo>
                  <a:lnTo>
                    <a:pt x="385" y="653"/>
                  </a:lnTo>
                  <a:cubicBezTo>
                    <a:pt x="385" y="653"/>
                    <a:pt x="386" y="653"/>
                    <a:pt x="387" y="653"/>
                  </a:cubicBezTo>
                  <a:cubicBezTo>
                    <a:pt x="390" y="653"/>
                    <a:pt x="393" y="652"/>
                    <a:pt x="395" y="650"/>
                  </a:cubicBezTo>
                  <a:cubicBezTo>
                    <a:pt x="398" y="648"/>
                    <a:pt x="400" y="644"/>
                    <a:pt x="400" y="640"/>
                  </a:cubicBezTo>
                  <a:lnTo>
                    <a:pt x="400" y="120"/>
                  </a:lnTo>
                  <a:cubicBezTo>
                    <a:pt x="400" y="116"/>
                    <a:pt x="398" y="112"/>
                    <a:pt x="395" y="110"/>
                  </a:cubicBezTo>
                  <a:cubicBezTo>
                    <a:pt x="392" y="107"/>
                    <a:pt x="388" y="106"/>
                    <a:pt x="384" y="107"/>
                  </a:cubicBezTo>
                  <a:lnTo>
                    <a:pt x="131" y="160"/>
                  </a:lnTo>
                  <a:cubicBezTo>
                    <a:pt x="124" y="162"/>
                    <a:pt x="120" y="167"/>
                    <a:pt x="120" y="173"/>
                  </a:cubicBezTo>
                  <a:lnTo>
                    <a:pt x="120" y="538"/>
                  </a:lnTo>
                  <a:lnTo>
                    <a:pt x="35" y="574"/>
                  </a:lnTo>
                  <a:cubicBezTo>
                    <a:pt x="32" y="576"/>
                    <a:pt x="30" y="578"/>
                    <a:pt x="28" y="580"/>
                  </a:cubicBezTo>
                  <a:lnTo>
                    <a:pt x="27" y="579"/>
                  </a:lnTo>
                  <a:lnTo>
                    <a:pt x="27" y="180"/>
                  </a:lnTo>
                  <a:lnTo>
                    <a:pt x="401" y="27"/>
                  </a:lnTo>
                  <a:lnTo>
                    <a:pt x="600" y="89"/>
                  </a:lnTo>
                  <a:lnTo>
                    <a:pt x="600" y="67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00000">
              <a:off x="2486293" y="2982094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65100" y="3796665"/>
            <a:ext cx="6705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Log in</a:t>
            </a:r>
            <a:endParaRPr 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4279265" y="2019935"/>
            <a:ext cx="17106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Nirmala UI Semilight" panose="020B0402040204020203" charset="0"/>
                <a:cs typeface="Nirmala UI Semilight" panose="020B0402040204020203" charset="0"/>
              </a:rPr>
              <a:t>Check password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Set Password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88795" y="827405"/>
            <a:ext cx="1919605" cy="3742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14390" y="835660"/>
            <a:ext cx="1833880" cy="36518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563969" y="2530118"/>
            <a:ext cx="739558" cy="637550"/>
            <a:chOff x="2418304" y="1427123"/>
            <a:chExt cx="739558" cy="637550"/>
          </a:xfrm>
        </p:grpSpPr>
        <p:sp>
          <p:nvSpPr>
            <p:cNvPr id="8" name="等腰三角形 7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0" grpId="0"/>
      <p:bldP spid="46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3175" y="4617085"/>
            <a:ext cx="9150350" cy="526415"/>
          </a:xfrm>
          <a:prstGeom prst="rect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626584" y="1175028"/>
            <a:ext cx="739558" cy="637550"/>
            <a:chOff x="2418304" y="1427123"/>
            <a:chExt cx="739558" cy="637550"/>
          </a:xfrm>
        </p:grpSpPr>
        <p:sp>
          <p:nvSpPr>
            <p:cNvPr id="23" name="等腰三角形 22"/>
            <p:cNvSpPr/>
            <p:nvPr/>
          </p:nvSpPr>
          <p:spPr>
            <a:xfrm rot="19800000">
              <a:off x="2418304" y="1427123"/>
              <a:ext cx="739558" cy="637550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nalysis_249326"/>
            <p:cNvSpPr>
              <a:spLocks noChangeAspect="1"/>
            </p:cNvSpPr>
            <p:nvPr/>
          </p:nvSpPr>
          <p:spPr bwMode="auto">
            <a:xfrm rot="19800000">
              <a:off x="2734228" y="1735008"/>
              <a:ext cx="198311" cy="178704"/>
            </a:xfrm>
            <a:custGeom>
              <a:avLst/>
              <a:gdLst>
                <a:gd name="T0" fmla="*/ 2819 w 3048"/>
                <a:gd name="T1" fmla="*/ 610 h 2751"/>
                <a:gd name="T2" fmla="*/ 2436 w 3048"/>
                <a:gd name="T3" fmla="*/ 815 h 2751"/>
                <a:gd name="T4" fmla="*/ 2098 w 3048"/>
                <a:gd name="T5" fmla="*/ 1151 h 2751"/>
                <a:gd name="T6" fmla="*/ 1659 w 3048"/>
                <a:gd name="T7" fmla="*/ 605 h 2751"/>
                <a:gd name="T8" fmla="*/ 1579 w 3048"/>
                <a:gd name="T9" fmla="*/ 0 h 2751"/>
                <a:gd name="T10" fmla="*/ 1499 w 3048"/>
                <a:gd name="T11" fmla="*/ 605 h 2751"/>
                <a:gd name="T12" fmla="*/ 989 w 3048"/>
                <a:gd name="T13" fmla="*/ 1278 h 2751"/>
                <a:gd name="T14" fmla="*/ 585 w 3048"/>
                <a:gd name="T15" fmla="*/ 1027 h 2751"/>
                <a:gd name="T16" fmla="*/ 22 w 3048"/>
                <a:gd name="T17" fmla="*/ 1100 h 2751"/>
                <a:gd name="T18" fmla="*/ 239 w 3048"/>
                <a:gd name="T19" fmla="*/ 1477 h 2751"/>
                <a:gd name="T20" fmla="*/ 472 w 3048"/>
                <a:gd name="T21" fmla="*/ 1447 h 2751"/>
                <a:gd name="T22" fmla="*/ 948 w 3048"/>
                <a:gd name="T23" fmla="*/ 1433 h 2751"/>
                <a:gd name="T24" fmla="*/ 1076 w 3048"/>
                <a:gd name="T25" fmla="*/ 1910 h 2751"/>
                <a:gd name="T26" fmla="*/ 439 w 3048"/>
                <a:gd name="T27" fmla="*/ 2226 h 2751"/>
                <a:gd name="T28" fmla="*/ 656 w 3048"/>
                <a:gd name="T29" fmla="*/ 2751 h 2751"/>
                <a:gd name="T30" fmla="*/ 922 w 3048"/>
                <a:gd name="T31" fmla="*/ 2290 h 2751"/>
                <a:gd name="T32" fmla="*/ 1579 w 3048"/>
                <a:gd name="T33" fmla="*/ 2157 h 2751"/>
                <a:gd name="T34" fmla="*/ 2236 w 3048"/>
                <a:gd name="T35" fmla="*/ 2290 h 2751"/>
                <a:gd name="T36" fmla="*/ 2502 w 3048"/>
                <a:gd name="T37" fmla="*/ 2751 h 2751"/>
                <a:gd name="T38" fmla="*/ 2720 w 3048"/>
                <a:gd name="T39" fmla="*/ 2226 h 2751"/>
                <a:gd name="T40" fmla="*/ 2083 w 3048"/>
                <a:gd name="T41" fmla="*/ 1910 h 2751"/>
                <a:gd name="T42" fmla="*/ 2174 w 3048"/>
                <a:gd name="T43" fmla="*/ 1292 h 2751"/>
                <a:gd name="T44" fmla="*/ 2641 w 3048"/>
                <a:gd name="T45" fmla="*/ 1198 h 2751"/>
                <a:gd name="T46" fmla="*/ 2875 w 3048"/>
                <a:gd name="T47" fmla="*/ 1175 h 2751"/>
                <a:gd name="T48" fmla="*/ 3001 w 3048"/>
                <a:gd name="T49" fmla="*/ 759 h 2751"/>
                <a:gd name="T50" fmla="*/ 2687 w 3048"/>
                <a:gd name="T51" fmla="*/ 1045 h 2751"/>
                <a:gd name="T52" fmla="*/ 2589 w 3048"/>
                <a:gd name="T53" fmla="*/ 861 h 2751"/>
                <a:gd name="T54" fmla="*/ 2730 w 3048"/>
                <a:gd name="T55" fmla="*/ 756 h 2751"/>
                <a:gd name="T56" fmla="*/ 2860 w 3048"/>
                <a:gd name="T57" fmla="*/ 834 h 2751"/>
                <a:gd name="T58" fmla="*/ 2799 w 3048"/>
                <a:gd name="T59" fmla="*/ 1034 h 2751"/>
                <a:gd name="T60" fmla="*/ 1579 w 3048"/>
                <a:gd name="T61" fmla="*/ 1997 h 2751"/>
                <a:gd name="T62" fmla="*/ 1579 w 3048"/>
                <a:gd name="T63" fmla="*/ 1043 h 2751"/>
                <a:gd name="T64" fmla="*/ 1432 w 3048"/>
                <a:gd name="T65" fmla="*/ 308 h 2751"/>
                <a:gd name="T66" fmla="*/ 1727 w 3048"/>
                <a:gd name="T67" fmla="*/ 308 h 2751"/>
                <a:gd name="T68" fmla="*/ 1432 w 3048"/>
                <a:gd name="T69" fmla="*/ 308 h 2751"/>
                <a:gd name="T70" fmla="*/ 191 w 3048"/>
                <a:gd name="T71" fmla="*/ 1254 h 2751"/>
                <a:gd name="T72" fmla="*/ 357 w 3048"/>
                <a:gd name="T73" fmla="*/ 1038 h 2751"/>
                <a:gd name="T74" fmla="*/ 461 w 3048"/>
                <a:gd name="T75" fmla="*/ 1219 h 2751"/>
                <a:gd name="T76" fmla="*/ 760 w 3048"/>
                <a:gd name="T77" fmla="*/ 2547 h 2751"/>
                <a:gd name="T78" fmla="*/ 552 w 3048"/>
                <a:gd name="T79" fmla="*/ 2339 h 2751"/>
                <a:gd name="T80" fmla="*/ 760 w 3048"/>
                <a:gd name="T81" fmla="*/ 2339 h 2751"/>
                <a:gd name="T82" fmla="*/ 2606 w 3048"/>
                <a:gd name="T83" fmla="*/ 2339 h 2751"/>
                <a:gd name="T84" fmla="*/ 2398 w 3048"/>
                <a:gd name="T85" fmla="*/ 2547 h 2751"/>
                <a:gd name="T86" fmla="*/ 2502 w 3048"/>
                <a:gd name="T87" fmla="*/ 2296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8" h="2751">
                  <a:moveTo>
                    <a:pt x="3001" y="759"/>
                  </a:moveTo>
                  <a:cubicBezTo>
                    <a:pt x="2962" y="686"/>
                    <a:pt x="2898" y="633"/>
                    <a:pt x="2819" y="610"/>
                  </a:cubicBezTo>
                  <a:cubicBezTo>
                    <a:pt x="2740" y="586"/>
                    <a:pt x="2657" y="594"/>
                    <a:pt x="2585" y="633"/>
                  </a:cubicBezTo>
                  <a:cubicBezTo>
                    <a:pt x="2512" y="672"/>
                    <a:pt x="2459" y="736"/>
                    <a:pt x="2436" y="815"/>
                  </a:cubicBezTo>
                  <a:cubicBezTo>
                    <a:pt x="2420" y="867"/>
                    <a:pt x="2418" y="922"/>
                    <a:pt x="2430" y="973"/>
                  </a:cubicBezTo>
                  <a:lnTo>
                    <a:pt x="2098" y="1151"/>
                  </a:lnTo>
                  <a:cubicBezTo>
                    <a:pt x="1997" y="1009"/>
                    <a:pt x="1840" y="911"/>
                    <a:pt x="1659" y="888"/>
                  </a:cubicBezTo>
                  <a:lnTo>
                    <a:pt x="1659" y="605"/>
                  </a:lnTo>
                  <a:cubicBezTo>
                    <a:pt x="1790" y="569"/>
                    <a:pt x="1887" y="449"/>
                    <a:pt x="1887" y="308"/>
                  </a:cubicBezTo>
                  <a:cubicBezTo>
                    <a:pt x="1887" y="138"/>
                    <a:pt x="1749" y="0"/>
                    <a:pt x="1579" y="0"/>
                  </a:cubicBezTo>
                  <a:cubicBezTo>
                    <a:pt x="1410" y="0"/>
                    <a:pt x="1272" y="138"/>
                    <a:pt x="1272" y="308"/>
                  </a:cubicBezTo>
                  <a:cubicBezTo>
                    <a:pt x="1272" y="450"/>
                    <a:pt x="1368" y="569"/>
                    <a:pt x="1499" y="605"/>
                  </a:cubicBezTo>
                  <a:lnTo>
                    <a:pt x="1499" y="888"/>
                  </a:lnTo>
                  <a:cubicBezTo>
                    <a:pt x="1268" y="917"/>
                    <a:pt x="1075" y="1070"/>
                    <a:pt x="989" y="1278"/>
                  </a:cubicBezTo>
                  <a:lnTo>
                    <a:pt x="626" y="1180"/>
                  </a:lnTo>
                  <a:cubicBezTo>
                    <a:pt x="626" y="1127"/>
                    <a:pt x="613" y="1074"/>
                    <a:pt x="585" y="1027"/>
                  </a:cubicBezTo>
                  <a:cubicBezTo>
                    <a:pt x="544" y="956"/>
                    <a:pt x="478" y="905"/>
                    <a:pt x="399" y="883"/>
                  </a:cubicBezTo>
                  <a:cubicBezTo>
                    <a:pt x="235" y="839"/>
                    <a:pt x="66" y="937"/>
                    <a:pt x="22" y="1100"/>
                  </a:cubicBezTo>
                  <a:cubicBezTo>
                    <a:pt x="0" y="1180"/>
                    <a:pt x="11" y="1263"/>
                    <a:pt x="52" y="1334"/>
                  </a:cubicBezTo>
                  <a:cubicBezTo>
                    <a:pt x="93" y="1405"/>
                    <a:pt x="159" y="1456"/>
                    <a:pt x="239" y="1477"/>
                  </a:cubicBezTo>
                  <a:cubicBezTo>
                    <a:pt x="265" y="1485"/>
                    <a:pt x="292" y="1488"/>
                    <a:pt x="319" y="1488"/>
                  </a:cubicBezTo>
                  <a:cubicBezTo>
                    <a:pt x="372" y="1488"/>
                    <a:pt x="425" y="1474"/>
                    <a:pt x="472" y="1447"/>
                  </a:cubicBezTo>
                  <a:cubicBezTo>
                    <a:pt x="519" y="1420"/>
                    <a:pt x="558" y="1381"/>
                    <a:pt x="584" y="1335"/>
                  </a:cubicBezTo>
                  <a:lnTo>
                    <a:pt x="948" y="1433"/>
                  </a:lnTo>
                  <a:cubicBezTo>
                    <a:pt x="944" y="1461"/>
                    <a:pt x="942" y="1490"/>
                    <a:pt x="942" y="1520"/>
                  </a:cubicBezTo>
                  <a:cubicBezTo>
                    <a:pt x="942" y="1667"/>
                    <a:pt x="992" y="1802"/>
                    <a:pt x="1076" y="1910"/>
                  </a:cubicBezTo>
                  <a:lnTo>
                    <a:pt x="809" y="2177"/>
                  </a:lnTo>
                  <a:cubicBezTo>
                    <a:pt x="692" y="2109"/>
                    <a:pt x="539" y="2125"/>
                    <a:pt x="439" y="2226"/>
                  </a:cubicBezTo>
                  <a:cubicBezTo>
                    <a:pt x="319" y="2346"/>
                    <a:pt x="319" y="2541"/>
                    <a:pt x="439" y="2661"/>
                  </a:cubicBezTo>
                  <a:cubicBezTo>
                    <a:pt x="499" y="2721"/>
                    <a:pt x="577" y="2751"/>
                    <a:pt x="656" y="2751"/>
                  </a:cubicBezTo>
                  <a:cubicBezTo>
                    <a:pt x="735" y="2751"/>
                    <a:pt x="814" y="2721"/>
                    <a:pt x="874" y="2661"/>
                  </a:cubicBezTo>
                  <a:cubicBezTo>
                    <a:pt x="974" y="2560"/>
                    <a:pt x="990" y="2407"/>
                    <a:pt x="922" y="2290"/>
                  </a:cubicBezTo>
                  <a:lnTo>
                    <a:pt x="1189" y="2023"/>
                  </a:lnTo>
                  <a:cubicBezTo>
                    <a:pt x="1297" y="2107"/>
                    <a:pt x="1432" y="2157"/>
                    <a:pt x="1579" y="2157"/>
                  </a:cubicBezTo>
                  <a:cubicBezTo>
                    <a:pt x="1726" y="2157"/>
                    <a:pt x="1861" y="2107"/>
                    <a:pt x="1969" y="2023"/>
                  </a:cubicBezTo>
                  <a:lnTo>
                    <a:pt x="2236" y="2290"/>
                  </a:lnTo>
                  <a:cubicBezTo>
                    <a:pt x="2168" y="2407"/>
                    <a:pt x="2184" y="2560"/>
                    <a:pt x="2285" y="2661"/>
                  </a:cubicBezTo>
                  <a:cubicBezTo>
                    <a:pt x="2345" y="2721"/>
                    <a:pt x="2423" y="2751"/>
                    <a:pt x="2502" y="2751"/>
                  </a:cubicBezTo>
                  <a:cubicBezTo>
                    <a:pt x="2581" y="2751"/>
                    <a:pt x="2660" y="2721"/>
                    <a:pt x="2720" y="2661"/>
                  </a:cubicBezTo>
                  <a:cubicBezTo>
                    <a:pt x="2840" y="2541"/>
                    <a:pt x="2840" y="2346"/>
                    <a:pt x="2720" y="2226"/>
                  </a:cubicBezTo>
                  <a:cubicBezTo>
                    <a:pt x="2619" y="2125"/>
                    <a:pt x="2466" y="2109"/>
                    <a:pt x="2349" y="2177"/>
                  </a:cubicBezTo>
                  <a:lnTo>
                    <a:pt x="2083" y="1910"/>
                  </a:lnTo>
                  <a:cubicBezTo>
                    <a:pt x="2166" y="1802"/>
                    <a:pt x="2216" y="1667"/>
                    <a:pt x="2216" y="1520"/>
                  </a:cubicBezTo>
                  <a:cubicBezTo>
                    <a:pt x="2216" y="1440"/>
                    <a:pt x="2201" y="1363"/>
                    <a:pt x="2174" y="1292"/>
                  </a:cubicBezTo>
                  <a:lnTo>
                    <a:pt x="2506" y="1114"/>
                  </a:lnTo>
                  <a:cubicBezTo>
                    <a:pt x="2542" y="1153"/>
                    <a:pt x="2588" y="1182"/>
                    <a:pt x="2641" y="1198"/>
                  </a:cubicBezTo>
                  <a:cubicBezTo>
                    <a:pt x="2670" y="1207"/>
                    <a:pt x="2700" y="1212"/>
                    <a:pt x="2730" y="1212"/>
                  </a:cubicBezTo>
                  <a:cubicBezTo>
                    <a:pt x="2780" y="1212"/>
                    <a:pt x="2830" y="1199"/>
                    <a:pt x="2875" y="1175"/>
                  </a:cubicBezTo>
                  <a:cubicBezTo>
                    <a:pt x="2947" y="1136"/>
                    <a:pt x="3000" y="1072"/>
                    <a:pt x="3024" y="993"/>
                  </a:cubicBezTo>
                  <a:cubicBezTo>
                    <a:pt x="3048" y="914"/>
                    <a:pt x="3040" y="831"/>
                    <a:pt x="3001" y="759"/>
                  </a:cubicBezTo>
                  <a:close/>
                  <a:moveTo>
                    <a:pt x="2799" y="1034"/>
                  </a:moveTo>
                  <a:cubicBezTo>
                    <a:pt x="2765" y="1053"/>
                    <a:pt x="2725" y="1056"/>
                    <a:pt x="2687" y="1045"/>
                  </a:cubicBezTo>
                  <a:cubicBezTo>
                    <a:pt x="2649" y="1034"/>
                    <a:pt x="2618" y="1008"/>
                    <a:pt x="2600" y="973"/>
                  </a:cubicBezTo>
                  <a:cubicBezTo>
                    <a:pt x="2581" y="939"/>
                    <a:pt x="2577" y="899"/>
                    <a:pt x="2589" y="861"/>
                  </a:cubicBezTo>
                  <a:cubicBezTo>
                    <a:pt x="2600" y="823"/>
                    <a:pt x="2625" y="792"/>
                    <a:pt x="2660" y="774"/>
                  </a:cubicBezTo>
                  <a:cubicBezTo>
                    <a:pt x="2682" y="762"/>
                    <a:pt x="2706" y="756"/>
                    <a:pt x="2730" y="756"/>
                  </a:cubicBezTo>
                  <a:cubicBezTo>
                    <a:pt x="2744" y="756"/>
                    <a:pt x="2758" y="758"/>
                    <a:pt x="2773" y="763"/>
                  </a:cubicBezTo>
                  <a:cubicBezTo>
                    <a:pt x="2810" y="774"/>
                    <a:pt x="2841" y="799"/>
                    <a:pt x="2860" y="834"/>
                  </a:cubicBezTo>
                  <a:cubicBezTo>
                    <a:pt x="2879" y="869"/>
                    <a:pt x="2882" y="909"/>
                    <a:pt x="2871" y="947"/>
                  </a:cubicBezTo>
                  <a:cubicBezTo>
                    <a:pt x="2860" y="984"/>
                    <a:pt x="2834" y="1015"/>
                    <a:pt x="2799" y="1034"/>
                  </a:cubicBezTo>
                  <a:close/>
                  <a:moveTo>
                    <a:pt x="2056" y="1520"/>
                  </a:moveTo>
                  <a:cubicBezTo>
                    <a:pt x="2056" y="1783"/>
                    <a:pt x="1842" y="1997"/>
                    <a:pt x="1579" y="1997"/>
                  </a:cubicBezTo>
                  <a:cubicBezTo>
                    <a:pt x="1316" y="1997"/>
                    <a:pt x="1102" y="1783"/>
                    <a:pt x="1102" y="1520"/>
                  </a:cubicBezTo>
                  <a:cubicBezTo>
                    <a:pt x="1102" y="1257"/>
                    <a:pt x="1316" y="1043"/>
                    <a:pt x="1579" y="1043"/>
                  </a:cubicBezTo>
                  <a:cubicBezTo>
                    <a:pt x="1842" y="1043"/>
                    <a:pt x="2056" y="1257"/>
                    <a:pt x="2056" y="1520"/>
                  </a:cubicBezTo>
                  <a:close/>
                  <a:moveTo>
                    <a:pt x="1432" y="308"/>
                  </a:moveTo>
                  <a:cubicBezTo>
                    <a:pt x="1432" y="226"/>
                    <a:pt x="1498" y="160"/>
                    <a:pt x="1579" y="160"/>
                  </a:cubicBezTo>
                  <a:cubicBezTo>
                    <a:pt x="1660" y="160"/>
                    <a:pt x="1727" y="226"/>
                    <a:pt x="1727" y="308"/>
                  </a:cubicBezTo>
                  <a:cubicBezTo>
                    <a:pt x="1727" y="389"/>
                    <a:pt x="1660" y="455"/>
                    <a:pt x="1579" y="455"/>
                  </a:cubicBezTo>
                  <a:cubicBezTo>
                    <a:pt x="1498" y="455"/>
                    <a:pt x="1432" y="389"/>
                    <a:pt x="1432" y="308"/>
                  </a:cubicBezTo>
                  <a:close/>
                  <a:moveTo>
                    <a:pt x="280" y="1323"/>
                  </a:moveTo>
                  <a:cubicBezTo>
                    <a:pt x="242" y="1313"/>
                    <a:pt x="210" y="1288"/>
                    <a:pt x="191" y="1254"/>
                  </a:cubicBezTo>
                  <a:cubicBezTo>
                    <a:pt x="171" y="1220"/>
                    <a:pt x="166" y="1180"/>
                    <a:pt x="176" y="1142"/>
                  </a:cubicBezTo>
                  <a:cubicBezTo>
                    <a:pt x="197" y="1063"/>
                    <a:pt x="279" y="1017"/>
                    <a:pt x="357" y="1038"/>
                  </a:cubicBezTo>
                  <a:cubicBezTo>
                    <a:pt x="395" y="1048"/>
                    <a:pt x="427" y="1073"/>
                    <a:pt x="447" y="1107"/>
                  </a:cubicBezTo>
                  <a:cubicBezTo>
                    <a:pt x="466" y="1141"/>
                    <a:pt x="471" y="1181"/>
                    <a:pt x="461" y="1219"/>
                  </a:cubicBezTo>
                  <a:cubicBezTo>
                    <a:pt x="440" y="1297"/>
                    <a:pt x="359" y="1344"/>
                    <a:pt x="280" y="1323"/>
                  </a:cubicBezTo>
                  <a:close/>
                  <a:moveTo>
                    <a:pt x="760" y="2547"/>
                  </a:moveTo>
                  <a:cubicBezTo>
                    <a:pt x="703" y="2605"/>
                    <a:pt x="609" y="2605"/>
                    <a:pt x="552" y="2547"/>
                  </a:cubicBezTo>
                  <a:cubicBezTo>
                    <a:pt x="494" y="2490"/>
                    <a:pt x="494" y="2396"/>
                    <a:pt x="552" y="2339"/>
                  </a:cubicBezTo>
                  <a:cubicBezTo>
                    <a:pt x="580" y="2310"/>
                    <a:pt x="618" y="2296"/>
                    <a:pt x="656" y="2296"/>
                  </a:cubicBezTo>
                  <a:cubicBezTo>
                    <a:pt x="694" y="2296"/>
                    <a:pt x="732" y="2310"/>
                    <a:pt x="760" y="2339"/>
                  </a:cubicBezTo>
                  <a:cubicBezTo>
                    <a:pt x="818" y="2396"/>
                    <a:pt x="818" y="2490"/>
                    <a:pt x="760" y="2547"/>
                  </a:cubicBezTo>
                  <a:close/>
                  <a:moveTo>
                    <a:pt x="2606" y="2339"/>
                  </a:moveTo>
                  <a:cubicBezTo>
                    <a:pt x="2664" y="2396"/>
                    <a:pt x="2664" y="2490"/>
                    <a:pt x="2606" y="2547"/>
                  </a:cubicBezTo>
                  <a:cubicBezTo>
                    <a:pt x="2549" y="2605"/>
                    <a:pt x="2455" y="2605"/>
                    <a:pt x="2398" y="2547"/>
                  </a:cubicBezTo>
                  <a:cubicBezTo>
                    <a:pt x="2340" y="2490"/>
                    <a:pt x="2340" y="2396"/>
                    <a:pt x="2398" y="2339"/>
                  </a:cubicBezTo>
                  <a:cubicBezTo>
                    <a:pt x="2427" y="2310"/>
                    <a:pt x="2464" y="2296"/>
                    <a:pt x="2502" y="2296"/>
                  </a:cubicBezTo>
                  <a:cubicBezTo>
                    <a:pt x="2540" y="2296"/>
                    <a:pt x="2578" y="2310"/>
                    <a:pt x="2606" y="2339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00000">
              <a:off x="2486294" y="1491856"/>
              <a:ext cx="623854" cy="537806"/>
            </a:xfrm>
            <a:prstGeom prst="triangle">
              <a:avLst/>
            </a:prstGeom>
            <a:noFill/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608111" y="2645780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Noto Sans S Chinese Thin" panose="020B0200000000000000" pitchFamily="34" charset="-122"/>
                <a:ea typeface="Noto Sans S Chinese Thin" panose="020B0200000000000000" pitchFamily="34" charset="-122"/>
                <a:hlinkClick r:id="rId18" action="ppaction://hlinksldjump"/>
              </a:rPr>
              <a:t>My Request History</a:t>
            </a:r>
            <a:endParaRPr 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1607820" y="2277745"/>
            <a:ext cx="908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hlinkClick r:id="rId19" action="ppaction://hlinksldjump"/>
              </a:rPr>
              <a:t>Edit Profile</a:t>
            </a:r>
            <a:endParaRPr 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1649095" y="991870"/>
            <a:ext cx="114490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Photo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Name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User Name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Rate </a:t>
            </a:r>
          </a:p>
        </p:txBody>
      </p:sp>
      <p:grpSp>
        <p:nvGrpSpPr>
          <p:cNvPr id="48" name="PA-组合 1"/>
          <p:cNvGrpSpPr/>
          <p:nvPr>
            <p:custDataLst>
              <p:tags r:id="rId1"/>
            </p:custDataLst>
          </p:nvPr>
        </p:nvGrpSpPr>
        <p:grpSpPr>
          <a:xfrm rot="3562502">
            <a:off x="285040" y="159263"/>
            <a:ext cx="666008" cy="578003"/>
            <a:chOff x="1229735" y="1553910"/>
            <a:chExt cx="2001599" cy="1737112"/>
          </a:xfrm>
        </p:grpSpPr>
        <p:sp>
          <p:nvSpPr>
            <p:cNvPr id="53" name="PA-等腰三角形 2"/>
            <p:cNvSpPr/>
            <p:nvPr>
              <p:custDataLst>
                <p:tags r:id="rId8"/>
              </p:custDataLst>
            </p:nvPr>
          </p:nvSpPr>
          <p:spPr>
            <a:xfrm>
              <a:off x="1632278" y="1999468"/>
              <a:ext cx="1206673" cy="1040235"/>
            </a:xfrm>
            <a:prstGeom prst="triangl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PA-等腰三角形 3"/>
            <p:cNvSpPr/>
            <p:nvPr>
              <p:custDataLst>
                <p:tags r:id="rId9"/>
              </p:custDataLst>
            </p:nvPr>
          </p:nvSpPr>
          <p:spPr>
            <a:xfrm>
              <a:off x="1471713" y="1820410"/>
              <a:ext cx="1527803" cy="1317071"/>
            </a:xfrm>
            <a:prstGeom prst="triangle">
              <a:avLst/>
            </a:prstGeom>
            <a:noFill/>
            <a:ln>
              <a:solidFill>
                <a:srgbClr val="DB4527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  <a:reflection blurRad="6350" stA="20000" endPos="555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-椭圆 4"/>
            <p:cNvSpPr/>
            <p:nvPr>
              <p:custDataLst>
                <p:tags r:id="rId10"/>
              </p:custDataLst>
            </p:nvPr>
          </p:nvSpPr>
          <p:spPr>
            <a:xfrm>
              <a:off x="2176623" y="155391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椭圆 5"/>
            <p:cNvSpPr/>
            <p:nvPr>
              <p:custDataLst>
                <p:tags r:id="rId11"/>
              </p:custDataLst>
            </p:nvPr>
          </p:nvSpPr>
          <p:spPr>
            <a:xfrm rot="900000">
              <a:off x="1229735" y="3173040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椭圆 6"/>
            <p:cNvSpPr/>
            <p:nvPr>
              <p:custDataLst>
                <p:tags r:id="rId12"/>
              </p:custDataLst>
            </p:nvPr>
          </p:nvSpPr>
          <p:spPr>
            <a:xfrm rot="20700000">
              <a:off x="3113353" y="3173041"/>
              <a:ext cx="117981" cy="117981"/>
            </a:xfrm>
            <a:prstGeom prst="ellipse">
              <a:avLst/>
            </a:prstGeom>
            <a:solidFill>
              <a:srgbClr val="DB452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PA-直接连接符 7"/>
            <p:cNvCxnSpPr>
              <a:stCxn id="54" idx="0"/>
              <a:endCxn id="55" idx="4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2235614" y="1671891"/>
              <a:ext cx="1" cy="148519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-直接连接符 8"/>
            <p:cNvCxnSpPr>
              <a:stCxn id="54" idx="2"/>
              <a:endCxn id="56" idx="7"/>
            </p:cNvCxnSpPr>
            <p:nvPr>
              <p:custDataLst>
                <p:tags r:id="rId14"/>
              </p:custDataLst>
            </p:nvPr>
          </p:nvCxnSpPr>
          <p:spPr>
            <a:xfrm flipH="1">
              <a:off x="1339813" y="3137481"/>
              <a:ext cx="131900" cy="65054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-直接连接符 9"/>
            <p:cNvCxnSpPr>
              <a:stCxn id="54" idx="4"/>
              <a:endCxn id="57" idx="1"/>
            </p:cNvCxnSpPr>
            <p:nvPr>
              <p:custDataLst>
                <p:tags r:id="rId15"/>
              </p:custDataLst>
            </p:nvPr>
          </p:nvCxnSpPr>
          <p:spPr>
            <a:xfrm>
              <a:off x="2999516" y="3137481"/>
              <a:ext cx="121740" cy="65055"/>
            </a:xfrm>
            <a:prstGeom prst="line">
              <a:avLst/>
            </a:prstGeom>
            <a:ln>
              <a:solidFill>
                <a:srgbClr val="DB452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-文本框 10"/>
          <p:cNvSpPr txBox="1"/>
          <p:nvPr>
            <p:custDataLst>
              <p:tags r:id="rId2"/>
            </p:custDataLst>
          </p:nvPr>
        </p:nvSpPr>
        <p:spPr>
          <a:xfrm>
            <a:off x="757193" y="35925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DB4527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Menu</a:t>
            </a:r>
          </a:p>
        </p:txBody>
      </p:sp>
      <p:cxnSp>
        <p:nvCxnSpPr>
          <p:cNvPr id="62" name="PA-直接连接符 12"/>
          <p:cNvCxnSpPr>
            <a:endCxn id="63" idx="4"/>
          </p:cNvCxnSpPr>
          <p:nvPr>
            <p:custDataLst>
              <p:tags r:id="rId3"/>
            </p:custDataLst>
          </p:nvPr>
        </p:nvCxnSpPr>
        <p:spPr>
          <a:xfrm>
            <a:off x="850706" y="761789"/>
            <a:ext cx="8164546" cy="0"/>
          </a:xfrm>
          <a:prstGeom prst="line">
            <a:avLst/>
          </a:prstGeom>
          <a:ln w="3175">
            <a:solidFill>
              <a:srgbClr val="393A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-等腰三角形 15"/>
          <p:cNvSpPr/>
          <p:nvPr>
            <p:custDataLst>
              <p:tags r:id="rId4"/>
            </p:custDataLst>
          </p:nvPr>
        </p:nvSpPr>
        <p:spPr>
          <a:xfrm>
            <a:off x="8592937" y="397724"/>
            <a:ext cx="422315" cy="364065"/>
          </a:xfrm>
          <a:prstGeom prst="triangle">
            <a:avLst/>
          </a:prstGeom>
          <a:solidFill>
            <a:srgbClr val="DB45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1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12296" y="473789"/>
            <a:ext cx="334080" cy="288000"/>
          </a:xfrm>
          <a:prstGeom prst="triangle">
            <a:avLst/>
          </a:prstGeom>
          <a:solidFill>
            <a:srgbClr val="DB45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1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115175" y="545789"/>
            <a:ext cx="250560" cy="216000"/>
          </a:xfrm>
          <a:prstGeom prst="triangle">
            <a:avLst/>
          </a:prstGeom>
          <a:solidFill>
            <a:srgbClr val="DB452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1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001574" y="617789"/>
            <a:ext cx="167040" cy="144000"/>
          </a:xfrm>
          <a:prstGeom prst="triangle">
            <a:avLst/>
          </a:prstGeom>
          <a:solidFill>
            <a:srgbClr val="DB45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logo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67725" y="4630420"/>
            <a:ext cx="490855" cy="5130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59810" y="789940"/>
            <a:ext cx="1867535" cy="375539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08111" y="3549875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hlinkClick r:id="rId23" action="ppaction://hlinksldjump"/>
              </a:rPr>
              <a:t>Payment Information</a:t>
            </a:r>
            <a:endParaRPr 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1608111" y="3110455"/>
            <a:ext cx="204516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hlinkClick r:id="rId24" action="ppaction://hlinksldjump"/>
              </a:rPr>
              <a:t>My Notifications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0" grpId="0"/>
      <p:bldP spid="44" grpId="0"/>
      <p:bldP spid="46" grpId="0"/>
      <p:bldP spid="61" grpId="0"/>
      <p:bldP spid="63" grpId="0" bldLvl="0" animBg="1"/>
      <p:bldP spid="64" grpId="0" bldLvl="0" animBg="1"/>
      <p:bldP spid="65" grpId="0" bldLvl="0" animBg="1"/>
      <p:bldP spid="66" grpId="0" bldLvl="0" animBg="1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红黑商务简约公司产品介绍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393A3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Noto Sans S Chinese Bold" panose="020B0800000000000000" pitchFamily="34" charset="-122"/>
            <a:ea typeface="Noto Sans S Chinese Bold" panose="020B08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393A3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Noto Sans S Chinese Bold" panose="020B0800000000000000" pitchFamily="34" charset="-122"/>
            <a:ea typeface="Noto Sans S Chinese Bold" panose="020B08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279</Words>
  <Application>Microsoft Office PowerPoint</Application>
  <PresentationFormat>On-screen Show (16:9)</PresentationFormat>
  <Paragraphs>124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Lato Hairline</vt:lpstr>
      <vt:lpstr>Lato Light</vt:lpstr>
      <vt:lpstr>Lato Regular</vt:lpstr>
      <vt:lpstr>Noto Sans S Chinese Black</vt:lpstr>
      <vt:lpstr>Noto Sans S Chinese Bold</vt:lpstr>
      <vt:lpstr>Noto Sans S Chinese Light</vt:lpstr>
      <vt:lpstr>Noto Sans S Chinese Thin</vt:lpstr>
      <vt:lpstr>等线</vt:lpstr>
      <vt:lpstr>等线 Light</vt:lpstr>
      <vt:lpstr>站酷高端黑</vt:lpstr>
      <vt:lpstr>Arial</vt:lpstr>
      <vt:lpstr>MV Boli</vt:lpstr>
      <vt:lpstr>Nirmala UI Semilight</vt:lpstr>
      <vt:lpstr>Office 主题​​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Noglues Q</cp:lastModifiedBy>
  <cp:revision>131</cp:revision>
  <dcterms:created xsi:type="dcterms:W3CDTF">2018-08-29T02:30:00Z</dcterms:created>
  <dcterms:modified xsi:type="dcterms:W3CDTF">2020-03-31T21:30:26Z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